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9" r:id="rId2"/>
  </p:sldIdLst>
  <p:sldSz cx="31089600" cy="20116800"/>
  <p:notesSz cx="6858000" cy="9144000"/>
  <p:defaultTextStyle>
    <a:defPPr>
      <a:defRPr lang="en-US"/>
    </a:defPPr>
    <a:lvl1pPr marL="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6304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2608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38912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85216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1520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77824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24128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704320" algn="l" defTabSz="292608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36">
          <p15:clr>
            <a:srgbClr val="A4A3A4"/>
          </p15:clr>
        </p15:guide>
        <p15:guide id="2" pos="97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E0C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F738B-4F19-482C-9BB2-9570D976FC73}" v="103" dt="2022-03-15T03:03:37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6" autoAdjust="0"/>
    <p:restoredTop sz="86426" autoAdjust="0"/>
  </p:normalViewPr>
  <p:slideViewPr>
    <p:cSldViewPr snapToGrid="0" snapToObjects="1">
      <p:cViewPr varScale="1">
        <p:scale>
          <a:sx n="20" d="100"/>
          <a:sy n="20" d="100"/>
        </p:scale>
        <p:origin x="1324" y="48"/>
      </p:cViewPr>
      <p:guideLst>
        <p:guide orient="horz" pos="6336"/>
        <p:guide pos="9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kar, Titli (NIH/NCI) [C]" userId="2e31b4fb-2c54-4995-be48-173a24bc5b84" providerId="ADAL" clId="{30219F88-BBDA-404A-A9A2-CBB1BB49A8CE}"/>
    <pc:docChg chg="undo redo custSel addSld delSld modSld">
      <pc:chgData name="Sarkar, Titli (NIH/NCI) [C]" userId="2e31b4fb-2c54-4995-be48-173a24bc5b84" providerId="ADAL" clId="{30219F88-BBDA-404A-A9A2-CBB1BB49A8CE}" dt="2022-03-09T16:28:04.720" v="493" actId="20577"/>
      <pc:docMkLst>
        <pc:docMk/>
      </pc:docMkLst>
      <pc:sldChg chg="modSp mod">
        <pc:chgData name="Sarkar, Titli (NIH/NCI) [C]" userId="2e31b4fb-2c54-4995-be48-173a24bc5b84" providerId="ADAL" clId="{30219F88-BBDA-404A-A9A2-CBB1BB49A8CE}" dt="2022-03-09T15:47:17.148" v="415" actId="20577"/>
        <pc:sldMkLst>
          <pc:docMk/>
          <pc:sldMk cId="1124754784" sldId="256"/>
        </pc:sldMkLst>
        <pc:spChg chg="mod">
          <ac:chgData name="Sarkar, Titli (NIH/NCI) [C]" userId="2e31b4fb-2c54-4995-be48-173a24bc5b84" providerId="ADAL" clId="{30219F88-BBDA-404A-A9A2-CBB1BB49A8CE}" dt="2022-03-09T15:47:17.148" v="415" actId="20577"/>
          <ac:spMkLst>
            <pc:docMk/>
            <pc:sldMk cId="1124754784" sldId="256"/>
            <ac:spMk id="3" creationId="{00000000-0000-0000-0000-000000000000}"/>
          </ac:spMkLst>
        </pc:spChg>
      </pc:sldChg>
      <pc:sldChg chg="addSp modSp new del">
        <pc:chgData name="Sarkar, Titli (NIH/NCI) [C]" userId="2e31b4fb-2c54-4995-be48-173a24bc5b84" providerId="ADAL" clId="{30219F88-BBDA-404A-A9A2-CBB1BB49A8CE}" dt="2022-03-09T15:34:08.194" v="2" actId="47"/>
        <pc:sldMkLst>
          <pc:docMk/>
          <pc:sldMk cId="3895406240" sldId="257"/>
        </pc:sldMkLst>
        <pc:spChg chg="add mod">
          <ac:chgData name="Sarkar, Titli (NIH/NCI) [C]" userId="2e31b4fb-2c54-4995-be48-173a24bc5b84" providerId="ADAL" clId="{30219F88-BBDA-404A-A9A2-CBB1BB49A8CE}" dt="2022-03-09T15:34:03.073" v="1" actId="767"/>
          <ac:spMkLst>
            <pc:docMk/>
            <pc:sldMk cId="3895406240" sldId="257"/>
            <ac:spMk id="2" creationId="{AF657A96-4105-45FF-B255-6696471FA6F6}"/>
          </ac:spMkLst>
        </pc:spChg>
      </pc:sldChg>
      <pc:sldChg chg="modSp new mod">
        <pc:chgData name="Sarkar, Titli (NIH/NCI) [C]" userId="2e31b4fb-2c54-4995-be48-173a24bc5b84" providerId="ADAL" clId="{30219F88-BBDA-404A-A9A2-CBB1BB49A8CE}" dt="2022-03-09T15:44:44.345" v="411" actId="20577"/>
        <pc:sldMkLst>
          <pc:docMk/>
          <pc:sldMk cId="4183750744" sldId="257"/>
        </pc:sldMkLst>
        <pc:spChg chg="mod">
          <ac:chgData name="Sarkar, Titli (NIH/NCI) [C]" userId="2e31b4fb-2c54-4995-be48-173a24bc5b84" providerId="ADAL" clId="{30219F88-BBDA-404A-A9A2-CBB1BB49A8CE}" dt="2022-03-09T15:34:26.055" v="11" actId="20577"/>
          <ac:spMkLst>
            <pc:docMk/>
            <pc:sldMk cId="4183750744" sldId="257"/>
            <ac:spMk id="2" creationId="{2AA74BFB-1D36-4F9F-A402-9D49990783FF}"/>
          </ac:spMkLst>
        </pc:spChg>
        <pc:spChg chg="mod">
          <ac:chgData name="Sarkar, Titli (NIH/NCI) [C]" userId="2e31b4fb-2c54-4995-be48-173a24bc5b84" providerId="ADAL" clId="{30219F88-BBDA-404A-A9A2-CBB1BB49A8CE}" dt="2022-03-09T15:44:44.345" v="411" actId="20577"/>
          <ac:spMkLst>
            <pc:docMk/>
            <pc:sldMk cId="4183750744" sldId="257"/>
            <ac:spMk id="3" creationId="{3AAD9CE4-5029-410B-9DE3-3F5FF205A3B2}"/>
          </ac:spMkLst>
        </pc:spChg>
      </pc:sldChg>
      <pc:sldChg chg="modSp add mod">
        <pc:chgData name="Sarkar, Titli (NIH/NCI) [C]" userId="2e31b4fb-2c54-4995-be48-173a24bc5b84" providerId="ADAL" clId="{30219F88-BBDA-404A-A9A2-CBB1BB49A8CE}" dt="2022-03-09T16:28:04.720" v="493" actId="20577"/>
        <pc:sldMkLst>
          <pc:docMk/>
          <pc:sldMk cId="1346510599" sldId="258"/>
        </pc:sldMkLst>
        <pc:spChg chg="mod">
          <ac:chgData name="Sarkar, Titli (NIH/NCI) [C]" userId="2e31b4fb-2c54-4995-be48-173a24bc5b84" providerId="ADAL" clId="{30219F88-BBDA-404A-A9A2-CBB1BB49A8CE}" dt="2022-03-09T15:35:44.449" v="24" actId="20577"/>
          <ac:spMkLst>
            <pc:docMk/>
            <pc:sldMk cId="1346510599" sldId="258"/>
            <ac:spMk id="2" creationId="{2AA74BFB-1D36-4F9F-A402-9D49990783FF}"/>
          </ac:spMkLst>
        </pc:spChg>
        <pc:spChg chg="mod">
          <ac:chgData name="Sarkar, Titli (NIH/NCI) [C]" userId="2e31b4fb-2c54-4995-be48-173a24bc5b84" providerId="ADAL" clId="{30219F88-BBDA-404A-A9A2-CBB1BB49A8CE}" dt="2022-03-09T16:28:04.720" v="493" actId="20577"/>
          <ac:spMkLst>
            <pc:docMk/>
            <pc:sldMk cId="1346510599" sldId="258"/>
            <ac:spMk id="3" creationId="{3AAD9CE4-5029-410B-9DE3-3F5FF205A3B2}"/>
          </ac:spMkLst>
        </pc:spChg>
      </pc:sldChg>
      <pc:sldChg chg="modSp add mod">
        <pc:chgData name="Sarkar, Titli (NIH/NCI) [C]" userId="2e31b4fb-2c54-4995-be48-173a24bc5b84" providerId="ADAL" clId="{30219F88-BBDA-404A-A9A2-CBB1BB49A8CE}" dt="2022-03-09T15:43:06.266" v="375" actId="20577"/>
        <pc:sldMkLst>
          <pc:docMk/>
          <pc:sldMk cId="2546530968" sldId="259"/>
        </pc:sldMkLst>
        <pc:spChg chg="mod">
          <ac:chgData name="Sarkar, Titli (NIH/NCI) [C]" userId="2e31b4fb-2c54-4995-be48-173a24bc5b84" providerId="ADAL" clId="{30219F88-BBDA-404A-A9A2-CBB1BB49A8CE}" dt="2022-03-09T15:39:08.013" v="147" actId="20577"/>
          <ac:spMkLst>
            <pc:docMk/>
            <pc:sldMk cId="2546530968" sldId="259"/>
            <ac:spMk id="2" creationId="{2AA74BFB-1D36-4F9F-A402-9D49990783FF}"/>
          </ac:spMkLst>
        </pc:spChg>
        <pc:spChg chg="mod">
          <ac:chgData name="Sarkar, Titli (NIH/NCI) [C]" userId="2e31b4fb-2c54-4995-be48-173a24bc5b84" providerId="ADAL" clId="{30219F88-BBDA-404A-A9A2-CBB1BB49A8CE}" dt="2022-03-09T15:43:06.266" v="375" actId="20577"/>
          <ac:spMkLst>
            <pc:docMk/>
            <pc:sldMk cId="2546530968" sldId="259"/>
            <ac:spMk id="3" creationId="{3AAD9CE4-5029-410B-9DE3-3F5FF205A3B2}"/>
          </ac:spMkLst>
        </pc:spChg>
      </pc:sldChg>
    </pc:docChg>
  </pc:docChgLst>
  <pc:docChgLst>
    <pc:chgData name="Sarkar, Titli (NIH/NCI) [C]" userId="2e31b4fb-2c54-4995-be48-173a24bc5b84" providerId="ADAL" clId="{C74F738B-4F19-482C-9BB2-9570D976FC73}"/>
    <pc:docChg chg="undo redo custSel addSld delSld modSld delMainMaster">
      <pc:chgData name="Sarkar, Titli (NIH/NCI) [C]" userId="2e31b4fb-2c54-4995-be48-173a24bc5b84" providerId="ADAL" clId="{C74F738B-4F19-482C-9BB2-9570D976FC73}" dt="2022-03-15T14:17:17.667" v="2859" actId="14100"/>
      <pc:docMkLst>
        <pc:docMk/>
      </pc:docMkLst>
      <pc:sldChg chg="addSp delSp modSp del mod">
        <pc:chgData name="Sarkar, Titli (NIH/NCI) [C]" userId="2e31b4fb-2c54-4995-be48-173a24bc5b84" providerId="ADAL" clId="{C74F738B-4F19-482C-9BB2-9570D976FC73}" dt="2022-03-15T02:26:29.887" v="2375" actId="47"/>
        <pc:sldMkLst>
          <pc:docMk/>
          <pc:sldMk cId="1124754784" sldId="256"/>
        </pc:sldMkLst>
        <pc:spChg chg="mod">
          <ac:chgData name="Sarkar, Titli (NIH/NCI) [C]" userId="2e31b4fb-2c54-4995-be48-173a24bc5b84" providerId="ADAL" clId="{C74F738B-4F19-482C-9BB2-9570D976FC73}" dt="2022-03-09T21:14:11.474" v="14" actId="20577"/>
          <ac:spMkLst>
            <pc:docMk/>
            <pc:sldMk cId="1124754784" sldId="256"/>
            <ac:spMk id="3" creationId="{00000000-0000-0000-0000-000000000000}"/>
          </ac:spMkLst>
        </pc:spChg>
        <pc:picChg chg="del">
          <ac:chgData name="Sarkar, Titli (NIH/NCI) [C]" userId="2e31b4fb-2c54-4995-be48-173a24bc5b84" providerId="ADAL" clId="{C74F738B-4F19-482C-9BB2-9570D976FC73}" dt="2022-03-09T21:14:01.170" v="11" actId="478"/>
          <ac:picMkLst>
            <pc:docMk/>
            <pc:sldMk cId="1124754784" sldId="256"/>
            <ac:picMk id="9" creationId="{00000000-0000-0000-0000-000000000000}"/>
          </ac:picMkLst>
        </pc:picChg>
        <pc:picChg chg="add mod">
          <ac:chgData name="Sarkar, Titli (NIH/NCI) [C]" userId="2e31b4fb-2c54-4995-be48-173a24bc5b84" providerId="ADAL" clId="{C74F738B-4F19-482C-9BB2-9570D976FC73}" dt="2022-03-09T21:14:29.016" v="16" actId="14100"/>
          <ac:picMkLst>
            <pc:docMk/>
            <pc:sldMk cId="1124754784" sldId="256"/>
            <ac:picMk id="12" creationId="{157B4869-0CC6-4BDD-A7F9-19423B5C835F}"/>
          </ac:picMkLst>
        </pc:picChg>
      </pc:sldChg>
      <pc:sldChg chg="del">
        <pc:chgData name="Sarkar, Titli (NIH/NCI) [C]" userId="2e31b4fb-2c54-4995-be48-173a24bc5b84" providerId="ADAL" clId="{C74F738B-4F19-482C-9BB2-9570D976FC73}" dt="2022-03-15T03:09:00.899" v="2847" actId="47"/>
        <pc:sldMkLst>
          <pc:docMk/>
          <pc:sldMk cId="4183750744" sldId="257"/>
        </pc:sldMkLst>
      </pc:sldChg>
      <pc:sldChg chg="modSp del mod">
        <pc:chgData name="Sarkar, Titli (NIH/NCI) [C]" userId="2e31b4fb-2c54-4995-be48-173a24bc5b84" providerId="ADAL" clId="{C74F738B-4F19-482C-9BB2-9570D976FC73}" dt="2022-03-15T03:09:01.625" v="2848" actId="47"/>
        <pc:sldMkLst>
          <pc:docMk/>
          <pc:sldMk cId="1346510599" sldId="258"/>
        </pc:sldMkLst>
        <pc:spChg chg="mod">
          <ac:chgData name="Sarkar, Titli (NIH/NCI) [C]" userId="2e31b4fb-2c54-4995-be48-173a24bc5b84" providerId="ADAL" clId="{C74F738B-4F19-482C-9BB2-9570D976FC73}" dt="2022-03-11T15:13:37.889" v="757" actId="20577"/>
          <ac:spMkLst>
            <pc:docMk/>
            <pc:sldMk cId="1346510599" sldId="258"/>
            <ac:spMk id="3" creationId="{3AAD9CE4-5029-410B-9DE3-3F5FF205A3B2}"/>
          </ac:spMkLst>
        </pc:spChg>
      </pc:sldChg>
      <pc:sldChg chg="del">
        <pc:chgData name="Sarkar, Titli (NIH/NCI) [C]" userId="2e31b4fb-2c54-4995-be48-173a24bc5b84" providerId="ADAL" clId="{C74F738B-4F19-482C-9BB2-9570D976FC73}" dt="2022-03-15T03:09:02.076" v="2849" actId="47"/>
        <pc:sldMkLst>
          <pc:docMk/>
          <pc:sldMk cId="2546530968" sldId="259"/>
        </pc:sldMkLst>
      </pc:sldChg>
      <pc:sldChg chg="modSp add del mod">
        <pc:chgData name="Sarkar, Titli (NIH/NCI) [C]" userId="2e31b4fb-2c54-4995-be48-173a24bc5b84" providerId="ADAL" clId="{C74F738B-4F19-482C-9BB2-9570D976FC73}" dt="2022-03-15T03:09:02.416" v="2850" actId="47"/>
        <pc:sldMkLst>
          <pc:docMk/>
          <pc:sldMk cId="854064805" sldId="260"/>
        </pc:sldMkLst>
        <pc:spChg chg="mod">
          <ac:chgData name="Sarkar, Titli (NIH/NCI) [C]" userId="2e31b4fb-2c54-4995-be48-173a24bc5b84" providerId="ADAL" clId="{C74F738B-4F19-482C-9BB2-9570D976FC73}" dt="2022-03-09T21:13:49.578" v="9" actId="20577"/>
          <ac:spMkLst>
            <pc:docMk/>
            <pc:sldMk cId="854064805" sldId="260"/>
            <ac:spMk id="2" creationId="{2AA74BFB-1D36-4F9F-A402-9D49990783FF}"/>
          </ac:spMkLst>
        </pc:spChg>
        <pc:spChg chg="mod">
          <ac:chgData name="Sarkar, Titli (NIH/NCI) [C]" userId="2e31b4fb-2c54-4995-be48-173a24bc5b84" providerId="ADAL" clId="{C74F738B-4F19-482C-9BB2-9570D976FC73}" dt="2022-03-09T21:18:17.035" v="43" actId="20577"/>
          <ac:spMkLst>
            <pc:docMk/>
            <pc:sldMk cId="854064805" sldId="260"/>
            <ac:spMk id="3" creationId="{3AAD9CE4-5029-410B-9DE3-3F5FF205A3B2}"/>
          </ac:spMkLst>
        </pc:spChg>
      </pc:sldChg>
      <pc:sldChg chg="addSp delSp modSp new del mod">
        <pc:chgData name="Sarkar, Titli (NIH/NCI) [C]" userId="2e31b4fb-2c54-4995-be48-173a24bc5b84" providerId="ADAL" clId="{C74F738B-4F19-482C-9BB2-9570D976FC73}" dt="2022-03-15T03:09:02.924" v="2851" actId="47"/>
        <pc:sldMkLst>
          <pc:docMk/>
          <pc:sldMk cId="3107458373" sldId="261"/>
        </pc:sldMkLst>
        <pc:spChg chg="del">
          <ac:chgData name="Sarkar, Titli (NIH/NCI) [C]" userId="2e31b4fb-2c54-4995-be48-173a24bc5b84" providerId="ADAL" clId="{C74F738B-4F19-482C-9BB2-9570D976FC73}" dt="2022-03-09T21:18:28.917" v="45"/>
          <ac:spMkLst>
            <pc:docMk/>
            <pc:sldMk cId="3107458373" sldId="261"/>
            <ac:spMk id="3" creationId="{96544175-7506-47DE-9915-F9D054A49209}"/>
          </ac:spMkLst>
        </pc:spChg>
        <pc:spChg chg="add mod">
          <ac:chgData name="Sarkar, Titli (NIH/NCI) [C]" userId="2e31b4fb-2c54-4995-be48-173a24bc5b84" providerId="ADAL" clId="{C74F738B-4F19-482C-9BB2-9570D976FC73}" dt="2022-03-09T21:24:33.124" v="119" actId="1036"/>
          <ac:spMkLst>
            <pc:docMk/>
            <pc:sldMk cId="3107458373" sldId="261"/>
            <ac:spMk id="6" creationId="{9C78AD99-C3A0-4BA4-BCB1-713AE0743224}"/>
          </ac:spMkLst>
        </pc:spChg>
        <pc:spChg chg="mod">
          <ac:chgData name="Sarkar, Titli (NIH/NCI) [C]" userId="2e31b4fb-2c54-4995-be48-173a24bc5b84" providerId="ADAL" clId="{C74F738B-4F19-482C-9BB2-9570D976FC73}" dt="2022-03-09T21:22:41.444" v="70"/>
          <ac:spMkLst>
            <pc:docMk/>
            <pc:sldMk cId="3107458373" sldId="261"/>
            <ac:spMk id="9" creationId="{0DB245A1-B2C0-4112-B09F-5CF30DDFC672}"/>
          </ac:spMkLst>
        </pc:spChg>
        <pc:spChg chg="mod">
          <ac:chgData name="Sarkar, Titli (NIH/NCI) [C]" userId="2e31b4fb-2c54-4995-be48-173a24bc5b84" providerId="ADAL" clId="{C74F738B-4F19-482C-9BB2-9570D976FC73}" dt="2022-03-09T21:22:41.444" v="70"/>
          <ac:spMkLst>
            <pc:docMk/>
            <pc:sldMk cId="3107458373" sldId="261"/>
            <ac:spMk id="12" creationId="{C5ED72A5-A20D-4301-804E-2C7B4737F2E2}"/>
          </ac:spMkLst>
        </pc:spChg>
        <pc:spChg chg="mod">
          <ac:chgData name="Sarkar, Titli (NIH/NCI) [C]" userId="2e31b4fb-2c54-4995-be48-173a24bc5b84" providerId="ADAL" clId="{C74F738B-4F19-482C-9BB2-9570D976FC73}" dt="2022-03-09T21:22:41.444" v="70"/>
          <ac:spMkLst>
            <pc:docMk/>
            <pc:sldMk cId="3107458373" sldId="261"/>
            <ac:spMk id="15" creationId="{DA8242D6-1430-40DF-ACC5-660F7DD4E557}"/>
          </ac:spMkLst>
        </pc:spChg>
        <pc:spChg chg="add del mod">
          <ac:chgData name="Sarkar, Titli (NIH/NCI) [C]" userId="2e31b4fb-2c54-4995-be48-173a24bc5b84" providerId="ADAL" clId="{C74F738B-4F19-482C-9BB2-9570D976FC73}" dt="2022-03-09T21:23:04.736" v="76"/>
          <ac:spMkLst>
            <pc:docMk/>
            <pc:sldMk cId="3107458373" sldId="261"/>
            <ac:spMk id="18" creationId="{36417B58-42A2-4D0A-A2EB-C7159AAAC25D}"/>
          </ac:spMkLst>
        </pc:spChg>
        <pc:spChg chg="add del mod">
          <ac:chgData name="Sarkar, Titli (NIH/NCI) [C]" userId="2e31b4fb-2c54-4995-be48-173a24bc5b84" providerId="ADAL" clId="{C74F738B-4F19-482C-9BB2-9570D976FC73}" dt="2022-03-09T21:23:26.925" v="83" actId="478"/>
          <ac:spMkLst>
            <pc:docMk/>
            <pc:sldMk cId="3107458373" sldId="261"/>
            <ac:spMk id="19" creationId="{B8B72A17-A23B-47EB-B552-5C957CDFFBEE}"/>
          </ac:spMkLst>
        </pc:spChg>
        <pc:spChg chg="add del mod">
          <ac:chgData name="Sarkar, Titli (NIH/NCI) [C]" userId="2e31b4fb-2c54-4995-be48-173a24bc5b84" providerId="ADAL" clId="{C74F738B-4F19-482C-9BB2-9570D976FC73}" dt="2022-03-09T21:23:16.924" v="81"/>
          <ac:spMkLst>
            <pc:docMk/>
            <pc:sldMk cId="3107458373" sldId="261"/>
            <ac:spMk id="20" creationId="{05CF2CCD-553A-421F-A8D6-DA24A90B6FDB}"/>
          </ac:spMkLst>
        </pc:spChg>
        <pc:spChg chg="add mod">
          <ac:chgData name="Sarkar, Titli (NIH/NCI) [C]" userId="2e31b4fb-2c54-4995-be48-173a24bc5b84" providerId="ADAL" clId="{C74F738B-4F19-482C-9BB2-9570D976FC73}" dt="2022-03-09T21:24:33.124" v="119" actId="1036"/>
          <ac:spMkLst>
            <pc:docMk/>
            <pc:sldMk cId="3107458373" sldId="261"/>
            <ac:spMk id="21" creationId="{CA28765E-B09C-4066-8450-2C72A02D76A7}"/>
          </ac:spMkLst>
        </pc:spChg>
        <pc:spChg chg="add mod">
          <ac:chgData name="Sarkar, Titli (NIH/NCI) [C]" userId="2e31b4fb-2c54-4995-be48-173a24bc5b84" providerId="ADAL" clId="{C74F738B-4F19-482C-9BB2-9570D976FC73}" dt="2022-03-09T21:25:35.138" v="155" actId="14100"/>
          <ac:spMkLst>
            <pc:docMk/>
            <pc:sldMk cId="3107458373" sldId="261"/>
            <ac:spMk id="22" creationId="{DA28F100-565B-4985-9A40-770638B18657}"/>
          </ac:spMkLst>
        </pc:spChg>
        <pc:spChg chg="add mod">
          <ac:chgData name="Sarkar, Titli (NIH/NCI) [C]" userId="2e31b4fb-2c54-4995-be48-173a24bc5b84" providerId="ADAL" clId="{C74F738B-4F19-482C-9BB2-9570D976FC73}" dt="2022-03-09T21:25:42.728" v="161" actId="20577"/>
          <ac:spMkLst>
            <pc:docMk/>
            <pc:sldMk cId="3107458373" sldId="261"/>
            <ac:spMk id="23" creationId="{67B71481-703D-43F6-B5F9-39360852600D}"/>
          </ac:spMkLst>
        </pc:spChg>
        <pc:grpChg chg="add mod">
          <ac:chgData name="Sarkar, Titli (NIH/NCI) [C]" userId="2e31b4fb-2c54-4995-be48-173a24bc5b84" providerId="ADAL" clId="{C74F738B-4F19-482C-9BB2-9570D976FC73}" dt="2022-03-09T21:24:33.124" v="119" actId="1036"/>
          <ac:grpSpMkLst>
            <pc:docMk/>
            <pc:sldMk cId="3107458373" sldId="261"/>
            <ac:grpSpMk id="7" creationId="{4F042A2D-3026-4E35-A346-64381D50832D}"/>
          </ac:grpSpMkLst>
        </pc:grpChg>
        <pc:graphicFrameChg chg="mod">
          <ac:chgData name="Sarkar, Titli (NIH/NCI) [C]" userId="2e31b4fb-2c54-4995-be48-173a24bc5b84" providerId="ADAL" clId="{C74F738B-4F19-482C-9BB2-9570D976FC73}" dt="2022-03-09T21:22:41.444" v="70"/>
          <ac:graphicFrameMkLst>
            <pc:docMk/>
            <pc:sldMk cId="3107458373" sldId="261"/>
            <ac:graphicFrameMk id="8" creationId="{9C69E91E-880E-4B85-919D-E88170E72481}"/>
          </ac:graphicFrameMkLst>
        </pc:graphicFrameChg>
        <pc:picChg chg="add mod">
          <ac:chgData name="Sarkar, Titli (NIH/NCI) [C]" userId="2e31b4fb-2c54-4995-be48-173a24bc5b84" providerId="ADAL" clId="{C74F738B-4F19-482C-9BB2-9570D976FC73}" dt="2022-03-09T21:24:33.124" v="119" actId="1036"/>
          <ac:picMkLst>
            <pc:docMk/>
            <pc:sldMk cId="3107458373" sldId="261"/>
            <ac:picMk id="4" creationId="{45DCC0A5-572D-4A37-84B5-7381B470BA31}"/>
          </ac:picMkLst>
        </pc:pic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0" creationId="{570D879D-D642-4229-B406-B2FC60609F00}"/>
          </ac:cxnSpMkLst>
        </pc:cxn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1" creationId="{CDB9CCBF-42BE-443C-89E5-76A72BF2DAF2}"/>
          </ac:cxnSpMkLst>
        </pc:cxn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3" creationId="{6D56F766-CD0E-4039-8A3A-07D04F511A9C}"/>
          </ac:cxnSpMkLst>
        </pc:cxn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4" creationId="{B7D5F4E4-0869-411F-A7BC-034D3340BC12}"/>
          </ac:cxnSpMkLst>
        </pc:cxn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6" creationId="{2F76AAC1-D90E-4A2E-86B9-3930D8E3C424}"/>
          </ac:cxnSpMkLst>
        </pc:cxnChg>
        <pc:cxnChg chg="mod">
          <ac:chgData name="Sarkar, Titli (NIH/NCI) [C]" userId="2e31b4fb-2c54-4995-be48-173a24bc5b84" providerId="ADAL" clId="{C74F738B-4F19-482C-9BB2-9570D976FC73}" dt="2022-03-09T21:22:41.444" v="70"/>
          <ac:cxnSpMkLst>
            <pc:docMk/>
            <pc:sldMk cId="3107458373" sldId="261"/>
            <ac:cxnSpMk id="17" creationId="{9721CE36-8528-4AD4-B264-EB15C17C1C36}"/>
          </ac:cxnSpMkLst>
        </pc:cxnChg>
      </pc:sldChg>
      <pc:sldChg chg="addSp delSp modSp new del mod">
        <pc:chgData name="Sarkar, Titli (NIH/NCI) [C]" userId="2e31b4fb-2c54-4995-be48-173a24bc5b84" providerId="ADAL" clId="{C74F738B-4F19-482C-9BB2-9570D976FC73}" dt="2022-03-09T21:25:55.999" v="163" actId="47"/>
        <pc:sldMkLst>
          <pc:docMk/>
          <pc:sldMk cId="353529261" sldId="262"/>
        </pc:sldMkLst>
        <pc:spChg chg="mod">
          <ac:chgData name="Sarkar, Titli (NIH/NCI) [C]" userId="2e31b4fb-2c54-4995-be48-173a24bc5b84" providerId="ADAL" clId="{C74F738B-4F19-482C-9BB2-9570D976FC73}" dt="2022-03-09T21:19:58.544" v="55"/>
          <ac:spMkLst>
            <pc:docMk/>
            <pc:sldMk cId="353529261" sldId="262"/>
            <ac:spMk id="6" creationId="{5D11854A-4563-49EB-974D-EB5831379C63}"/>
          </ac:spMkLst>
        </pc:spChg>
        <pc:spChg chg="mod">
          <ac:chgData name="Sarkar, Titli (NIH/NCI) [C]" userId="2e31b4fb-2c54-4995-be48-173a24bc5b84" providerId="ADAL" clId="{C74F738B-4F19-482C-9BB2-9570D976FC73}" dt="2022-03-09T21:19:58.544" v="55"/>
          <ac:spMkLst>
            <pc:docMk/>
            <pc:sldMk cId="353529261" sldId="262"/>
            <ac:spMk id="9" creationId="{7BBDFC53-9F47-4FAB-8E54-5B73CD12D1DF}"/>
          </ac:spMkLst>
        </pc:spChg>
        <pc:spChg chg="mod">
          <ac:chgData name="Sarkar, Titli (NIH/NCI) [C]" userId="2e31b4fb-2c54-4995-be48-173a24bc5b84" providerId="ADAL" clId="{C74F738B-4F19-482C-9BB2-9570D976FC73}" dt="2022-03-09T21:19:58.544" v="55"/>
          <ac:spMkLst>
            <pc:docMk/>
            <pc:sldMk cId="353529261" sldId="262"/>
            <ac:spMk id="12" creationId="{BFF68A74-317A-4FE3-B581-0F75C12D0CE3}"/>
          </ac:spMkLst>
        </pc:spChg>
        <pc:spChg chg="mod">
          <ac:chgData name="Sarkar, Titli (NIH/NCI) [C]" userId="2e31b4fb-2c54-4995-be48-173a24bc5b84" providerId="ADAL" clId="{C74F738B-4F19-482C-9BB2-9570D976FC73}" dt="2022-03-09T21:20:14.241" v="59"/>
          <ac:spMkLst>
            <pc:docMk/>
            <pc:sldMk cId="353529261" sldId="262"/>
            <ac:spMk id="17" creationId="{B6C169DA-4631-414D-80F7-EAD81F111346}"/>
          </ac:spMkLst>
        </pc:spChg>
        <pc:spChg chg="mod">
          <ac:chgData name="Sarkar, Titli (NIH/NCI) [C]" userId="2e31b4fb-2c54-4995-be48-173a24bc5b84" providerId="ADAL" clId="{C74F738B-4F19-482C-9BB2-9570D976FC73}" dt="2022-03-09T21:20:14.241" v="59"/>
          <ac:spMkLst>
            <pc:docMk/>
            <pc:sldMk cId="353529261" sldId="262"/>
            <ac:spMk id="20" creationId="{B7D33E7A-1584-44C1-9AEC-E71274335DB8}"/>
          </ac:spMkLst>
        </pc:spChg>
        <pc:spChg chg="mod">
          <ac:chgData name="Sarkar, Titli (NIH/NCI) [C]" userId="2e31b4fb-2c54-4995-be48-173a24bc5b84" providerId="ADAL" clId="{C74F738B-4F19-482C-9BB2-9570D976FC73}" dt="2022-03-09T21:20:14.241" v="59"/>
          <ac:spMkLst>
            <pc:docMk/>
            <pc:sldMk cId="353529261" sldId="262"/>
            <ac:spMk id="23" creationId="{2C89E0AB-BAB2-4916-8292-0618EC81C24D}"/>
          </ac:spMkLst>
        </pc:spChg>
        <pc:grpChg chg="add del mod">
          <ac:chgData name="Sarkar, Titli (NIH/NCI) [C]" userId="2e31b4fb-2c54-4995-be48-173a24bc5b84" providerId="ADAL" clId="{C74F738B-4F19-482C-9BB2-9570D976FC73}" dt="2022-03-09T21:20:13.875" v="58" actId="478"/>
          <ac:grpSpMkLst>
            <pc:docMk/>
            <pc:sldMk cId="353529261" sldId="262"/>
            <ac:grpSpMk id="4" creationId="{0F3B7001-EF2B-482C-93A4-26D83D9C3034}"/>
          </ac:grpSpMkLst>
        </pc:grpChg>
        <pc:grpChg chg="add mod">
          <ac:chgData name="Sarkar, Titli (NIH/NCI) [C]" userId="2e31b4fb-2c54-4995-be48-173a24bc5b84" providerId="ADAL" clId="{C74F738B-4F19-482C-9BB2-9570D976FC73}" dt="2022-03-09T21:20:17.929" v="60" actId="1076"/>
          <ac:grpSpMkLst>
            <pc:docMk/>
            <pc:sldMk cId="353529261" sldId="262"/>
            <ac:grpSpMk id="15" creationId="{CE9B2BD4-D3A5-4305-954F-6F5FE575AF02}"/>
          </ac:grpSpMkLst>
        </pc:grpChg>
        <pc:graphicFrameChg chg="mod">
          <ac:chgData name="Sarkar, Titli (NIH/NCI) [C]" userId="2e31b4fb-2c54-4995-be48-173a24bc5b84" providerId="ADAL" clId="{C74F738B-4F19-482C-9BB2-9570D976FC73}" dt="2022-03-09T21:19:58.544" v="55"/>
          <ac:graphicFrameMkLst>
            <pc:docMk/>
            <pc:sldMk cId="353529261" sldId="262"/>
            <ac:graphicFrameMk id="5" creationId="{92870036-43A9-4F87-BE20-54233604E9DC}"/>
          </ac:graphicFrameMkLst>
        </pc:graphicFrameChg>
        <pc:graphicFrameChg chg="mod">
          <ac:chgData name="Sarkar, Titli (NIH/NCI) [C]" userId="2e31b4fb-2c54-4995-be48-173a24bc5b84" providerId="ADAL" clId="{C74F738B-4F19-482C-9BB2-9570D976FC73}" dt="2022-03-09T21:20:14.241" v="59"/>
          <ac:graphicFrameMkLst>
            <pc:docMk/>
            <pc:sldMk cId="353529261" sldId="262"/>
            <ac:graphicFrameMk id="16" creationId="{58D3F45C-3440-4CE8-9958-419A6A106676}"/>
          </ac:graphicFrameMkLst>
        </pc:graphicFrameChg>
        <pc:cxnChg chg="mod">
          <ac:chgData name="Sarkar, Titli (NIH/NCI) [C]" userId="2e31b4fb-2c54-4995-be48-173a24bc5b84" providerId="ADAL" clId="{C74F738B-4F19-482C-9BB2-9570D976FC73}" dt="2022-03-09T21:20:13.875" v="58" actId="478"/>
          <ac:cxnSpMkLst>
            <pc:docMk/>
            <pc:sldMk cId="353529261" sldId="262"/>
            <ac:cxnSpMk id="7" creationId="{9481F769-14BC-4D05-B3AA-7EE20721F65D}"/>
          </ac:cxnSpMkLst>
        </pc:cxnChg>
        <pc:cxnChg chg="mod">
          <ac:chgData name="Sarkar, Titli (NIH/NCI) [C]" userId="2e31b4fb-2c54-4995-be48-173a24bc5b84" providerId="ADAL" clId="{C74F738B-4F19-482C-9BB2-9570D976FC73}" dt="2022-03-09T21:20:13.875" v="58" actId="478"/>
          <ac:cxnSpMkLst>
            <pc:docMk/>
            <pc:sldMk cId="353529261" sldId="262"/>
            <ac:cxnSpMk id="8" creationId="{608D257B-2DFE-4648-BA74-1144C6111787}"/>
          </ac:cxnSpMkLst>
        </pc:cxnChg>
        <pc:cxnChg chg="mod">
          <ac:chgData name="Sarkar, Titli (NIH/NCI) [C]" userId="2e31b4fb-2c54-4995-be48-173a24bc5b84" providerId="ADAL" clId="{C74F738B-4F19-482C-9BB2-9570D976FC73}" dt="2022-03-09T21:20:13.875" v="58" actId="478"/>
          <ac:cxnSpMkLst>
            <pc:docMk/>
            <pc:sldMk cId="353529261" sldId="262"/>
            <ac:cxnSpMk id="10" creationId="{F3C8A80C-9882-4373-9351-E99AF4CA7E08}"/>
          </ac:cxnSpMkLst>
        </pc:cxnChg>
        <pc:cxnChg chg="mod">
          <ac:chgData name="Sarkar, Titli (NIH/NCI) [C]" userId="2e31b4fb-2c54-4995-be48-173a24bc5b84" providerId="ADAL" clId="{C74F738B-4F19-482C-9BB2-9570D976FC73}" dt="2022-03-09T21:19:58.544" v="55"/>
          <ac:cxnSpMkLst>
            <pc:docMk/>
            <pc:sldMk cId="353529261" sldId="262"/>
            <ac:cxnSpMk id="11" creationId="{B68773B8-1082-4984-A02B-564E0645343D}"/>
          </ac:cxnSpMkLst>
        </pc:cxnChg>
        <pc:cxnChg chg="mod">
          <ac:chgData name="Sarkar, Titli (NIH/NCI) [C]" userId="2e31b4fb-2c54-4995-be48-173a24bc5b84" providerId="ADAL" clId="{C74F738B-4F19-482C-9BB2-9570D976FC73}" dt="2022-03-09T21:20:13.875" v="58" actId="478"/>
          <ac:cxnSpMkLst>
            <pc:docMk/>
            <pc:sldMk cId="353529261" sldId="262"/>
            <ac:cxnSpMk id="13" creationId="{362898FB-FCB6-4DDC-BECF-6B3005BA86C9}"/>
          </ac:cxnSpMkLst>
        </pc:cxnChg>
        <pc:cxnChg chg="mod">
          <ac:chgData name="Sarkar, Titli (NIH/NCI) [C]" userId="2e31b4fb-2c54-4995-be48-173a24bc5b84" providerId="ADAL" clId="{C74F738B-4F19-482C-9BB2-9570D976FC73}" dt="2022-03-09T21:20:13.875" v="58" actId="478"/>
          <ac:cxnSpMkLst>
            <pc:docMk/>
            <pc:sldMk cId="353529261" sldId="262"/>
            <ac:cxnSpMk id="14" creationId="{CDABC66F-9BB9-4EB9-AB57-E9FEF1B01570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18" creationId="{6660F3C9-E8BF-42FD-9068-3910921DFA0C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19" creationId="{8EC55F39-1410-40BB-9BEF-BBB18A719E53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21" creationId="{EA699737-C432-4CEA-BEC4-82AD69E58411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22" creationId="{4E6F8171-84CB-44E0-BD51-A57C1BB65C28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24" creationId="{B884BCCA-5436-4E35-9FC9-D810B8F841E6}"/>
          </ac:cxnSpMkLst>
        </pc:cxnChg>
        <pc:cxnChg chg="mod">
          <ac:chgData name="Sarkar, Titli (NIH/NCI) [C]" userId="2e31b4fb-2c54-4995-be48-173a24bc5b84" providerId="ADAL" clId="{C74F738B-4F19-482C-9BB2-9570D976FC73}" dt="2022-03-09T21:20:14.241" v="59"/>
          <ac:cxnSpMkLst>
            <pc:docMk/>
            <pc:sldMk cId="353529261" sldId="262"/>
            <ac:cxnSpMk id="25" creationId="{F0C0716C-F835-4A21-9EFC-FF4CC8EE0D53}"/>
          </ac:cxnSpMkLst>
        </pc:cxnChg>
      </pc:sldChg>
      <pc:sldChg chg="addSp delSp modSp new del mod">
        <pc:chgData name="Sarkar, Titli (NIH/NCI) [C]" userId="2e31b4fb-2c54-4995-be48-173a24bc5b84" providerId="ADAL" clId="{C74F738B-4F19-482C-9BB2-9570D976FC73}" dt="2022-03-15T03:09:03.272" v="2852" actId="47"/>
        <pc:sldMkLst>
          <pc:docMk/>
          <pc:sldMk cId="1101203955" sldId="262"/>
        </pc:sldMkLst>
        <pc:spChg chg="del">
          <ac:chgData name="Sarkar, Titli (NIH/NCI) [C]" userId="2e31b4fb-2c54-4995-be48-173a24bc5b84" providerId="ADAL" clId="{C74F738B-4F19-482C-9BB2-9570D976FC73}" dt="2022-03-09T21:26:49.304" v="165" actId="478"/>
          <ac:spMkLst>
            <pc:docMk/>
            <pc:sldMk cId="1101203955" sldId="262"/>
            <ac:spMk id="3" creationId="{41406580-2DC9-46E5-B450-B55F6759A646}"/>
          </ac:spMkLst>
        </pc:spChg>
        <pc:spChg chg="add del mod">
          <ac:chgData name="Sarkar, Titli (NIH/NCI) [C]" userId="2e31b4fb-2c54-4995-be48-173a24bc5b84" providerId="ADAL" clId="{C74F738B-4F19-482C-9BB2-9570D976FC73}" dt="2022-03-09T21:26:55.238" v="169"/>
          <ac:spMkLst>
            <pc:docMk/>
            <pc:sldMk cId="1101203955" sldId="262"/>
            <ac:spMk id="4" creationId="{69CA12D7-0303-4B07-9D7A-51F2EF43E8A9}"/>
          </ac:spMkLst>
        </pc:spChg>
        <pc:spChg chg="add del mod">
          <ac:chgData name="Sarkar, Titli (NIH/NCI) [C]" userId="2e31b4fb-2c54-4995-be48-173a24bc5b84" providerId="ADAL" clId="{C74F738B-4F19-482C-9BB2-9570D976FC73}" dt="2022-03-09T21:26:57.449" v="172" actId="478"/>
          <ac:spMkLst>
            <pc:docMk/>
            <pc:sldMk cId="1101203955" sldId="262"/>
            <ac:spMk id="5" creationId="{E789F914-B7E9-41C2-A7B0-4EE12C911251}"/>
          </ac:spMkLst>
        </pc:spChg>
        <pc:spChg chg="mod">
          <ac:chgData name="Sarkar, Titli (NIH/NCI) [C]" userId="2e31b4fb-2c54-4995-be48-173a24bc5b84" providerId="ADAL" clId="{C74F738B-4F19-482C-9BB2-9570D976FC73}" dt="2022-03-09T21:30:39.532" v="315" actId="403"/>
          <ac:spMkLst>
            <pc:docMk/>
            <pc:sldMk cId="1101203955" sldId="262"/>
            <ac:spMk id="7" creationId="{56D32A6C-E941-42E0-A20B-1657A79766AD}"/>
          </ac:spMkLst>
        </pc:spChg>
        <pc:spChg chg="mod">
          <ac:chgData name="Sarkar, Titli (NIH/NCI) [C]" userId="2e31b4fb-2c54-4995-be48-173a24bc5b84" providerId="ADAL" clId="{C74F738B-4F19-482C-9BB2-9570D976FC73}" dt="2022-03-09T21:27:50.227" v="192" actId="403"/>
          <ac:spMkLst>
            <pc:docMk/>
            <pc:sldMk cId="1101203955" sldId="262"/>
            <ac:spMk id="8" creationId="{232D4DC1-7B72-4454-9447-6DDCD4485C31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10" creationId="{34145C11-592C-4CEB-9A18-9A43E0ABA11A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11" creationId="{24EE4C3D-7896-4083-B5EE-3BD764CC20BD}"/>
          </ac:spMkLst>
        </pc:spChg>
        <pc:spChg chg="mod">
          <ac:chgData name="Sarkar, Titli (NIH/NCI) [C]" userId="2e31b4fb-2c54-4995-be48-173a24bc5b84" providerId="ADAL" clId="{C74F738B-4F19-482C-9BB2-9570D976FC73}" dt="2022-03-09T21:27:55.591" v="200" actId="403"/>
          <ac:spMkLst>
            <pc:docMk/>
            <pc:sldMk cId="1101203955" sldId="262"/>
            <ac:spMk id="13" creationId="{5FCB4B9D-F4CF-4D00-890F-294BC8C75D9A}"/>
          </ac:spMkLst>
        </pc:spChg>
        <pc:spChg chg="mod">
          <ac:chgData name="Sarkar, Titli (NIH/NCI) [C]" userId="2e31b4fb-2c54-4995-be48-173a24bc5b84" providerId="ADAL" clId="{C74F738B-4F19-482C-9BB2-9570D976FC73}" dt="2022-03-09T21:28:00.558" v="211" actId="403"/>
          <ac:spMkLst>
            <pc:docMk/>
            <pc:sldMk cId="1101203955" sldId="262"/>
            <ac:spMk id="14" creationId="{FC9B8F22-53AC-481A-8DCB-676BEA302AE7}"/>
          </ac:spMkLst>
        </pc:spChg>
        <pc:spChg chg="mod">
          <ac:chgData name="Sarkar, Titli (NIH/NCI) [C]" userId="2e31b4fb-2c54-4995-be48-173a24bc5b84" providerId="ADAL" clId="{C74F738B-4F19-482C-9BB2-9570D976FC73}" dt="2022-03-09T21:30:45.190" v="326" actId="403"/>
          <ac:spMkLst>
            <pc:docMk/>
            <pc:sldMk cId="1101203955" sldId="262"/>
            <ac:spMk id="15" creationId="{5809CF77-B016-4325-B1DA-9E88C58CF2C8}"/>
          </ac:spMkLst>
        </pc:spChg>
        <pc:spChg chg="mod">
          <ac:chgData name="Sarkar, Titli (NIH/NCI) [C]" userId="2e31b4fb-2c54-4995-be48-173a24bc5b84" providerId="ADAL" clId="{C74F738B-4F19-482C-9BB2-9570D976FC73}" dt="2022-03-09T21:29:19.206" v="269" actId="403"/>
          <ac:spMkLst>
            <pc:docMk/>
            <pc:sldMk cId="1101203955" sldId="262"/>
            <ac:spMk id="16" creationId="{DF9A8233-D5AD-43ED-B873-E56BC75AF259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17" creationId="{35F04E58-EC0A-4E46-BE9D-9A84B3650062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18" creationId="{751D06D9-A970-4F6B-B6F3-942BD3329855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19" creationId="{CA0072CA-DFC8-41CD-9F98-7C53EEDFA6EE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20" creationId="{8C7D24D2-C39D-4FFC-99A1-88396EF2F099}"/>
          </ac:spMkLst>
        </pc:spChg>
        <pc:spChg chg="mod">
          <ac:chgData name="Sarkar, Titli (NIH/NCI) [C]" userId="2e31b4fb-2c54-4995-be48-173a24bc5b84" providerId="ADAL" clId="{C74F738B-4F19-482C-9BB2-9570D976FC73}" dt="2022-03-09T21:28:06.671" v="221" actId="403"/>
          <ac:spMkLst>
            <pc:docMk/>
            <pc:sldMk cId="1101203955" sldId="262"/>
            <ac:spMk id="21" creationId="{218CCDF4-99DC-4E4C-80AB-EA979B1B3B05}"/>
          </ac:spMkLst>
        </pc:spChg>
        <pc:spChg chg="mod">
          <ac:chgData name="Sarkar, Titli (NIH/NCI) [C]" userId="2e31b4fb-2c54-4995-be48-173a24bc5b84" providerId="ADAL" clId="{C74F738B-4F19-482C-9BB2-9570D976FC73}" dt="2022-03-09T21:27:09.484" v="173"/>
          <ac:spMkLst>
            <pc:docMk/>
            <pc:sldMk cId="1101203955" sldId="262"/>
            <ac:spMk id="22" creationId="{15BE7CC2-2AA0-4DE4-80B3-13202EC81936}"/>
          </ac:spMkLst>
        </pc:spChg>
        <pc:spChg chg="mod">
          <ac:chgData name="Sarkar, Titli (NIH/NCI) [C]" userId="2e31b4fb-2c54-4995-be48-173a24bc5b84" providerId="ADAL" clId="{C74F738B-4F19-482C-9BB2-9570D976FC73}" dt="2022-03-09T21:29:42.161" v="284" actId="403"/>
          <ac:spMkLst>
            <pc:docMk/>
            <pc:sldMk cId="1101203955" sldId="262"/>
            <ac:spMk id="23" creationId="{A5F9A003-24E2-4ABC-BD1F-AA54FA32E655}"/>
          </ac:spMkLst>
        </pc:spChg>
        <pc:spChg chg="mod">
          <ac:chgData name="Sarkar, Titli (NIH/NCI) [C]" userId="2e31b4fb-2c54-4995-be48-173a24bc5b84" providerId="ADAL" clId="{C74F738B-4F19-482C-9BB2-9570D976FC73}" dt="2022-03-09T21:28:43.699" v="243" actId="403"/>
          <ac:spMkLst>
            <pc:docMk/>
            <pc:sldMk cId="1101203955" sldId="262"/>
            <ac:spMk id="25" creationId="{9D96285B-76F2-49AE-B5C8-26DCA61CB192}"/>
          </ac:spMkLst>
        </pc:spChg>
        <pc:spChg chg="mod">
          <ac:chgData name="Sarkar, Titli (NIH/NCI) [C]" userId="2e31b4fb-2c54-4995-be48-173a24bc5b84" providerId="ADAL" clId="{C74F738B-4F19-482C-9BB2-9570D976FC73}" dt="2022-03-09T21:28:35.645" v="232" actId="1076"/>
          <ac:spMkLst>
            <pc:docMk/>
            <pc:sldMk cId="1101203955" sldId="262"/>
            <ac:spMk id="27" creationId="{51010368-6BBC-4B43-8898-B7324C19C0C2}"/>
          </ac:spMkLst>
        </pc:spChg>
        <pc:spChg chg="add mod">
          <ac:chgData name="Sarkar, Titli (NIH/NCI) [C]" userId="2e31b4fb-2c54-4995-be48-173a24bc5b84" providerId="ADAL" clId="{C74F738B-4F19-482C-9BB2-9570D976FC73}" dt="2022-03-09T21:30:51.506" v="327" actId="14100"/>
          <ac:spMkLst>
            <pc:docMk/>
            <pc:sldMk cId="1101203955" sldId="262"/>
            <ac:spMk id="29" creationId="{5C5D0F43-D132-4CB4-9A05-1E7B17FC83AE}"/>
          </ac:spMkLst>
        </pc:spChg>
        <pc:spChg chg="add mod">
          <ac:chgData name="Sarkar, Titli (NIH/NCI) [C]" userId="2e31b4fb-2c54-4995-be48-173a24bc5b84" providerId="ADAL" clId="{C74F738B-4F19-482C-9BB2-9570D976FC73}" dt="2022-03-09T21:32:06.445" v="329" actId="1076"/>
          <ac:spMkLst>
            <pc:docMk/>
            <pc:sldMk cId="1101203955" sldId="262"/>
            <ac:spMk id="30" creationId="{95603172-666F-4D12-AEDF-D95CCC1812B8}"/>
          </ac:spMkLst>
        </pc:spChg>
        <pc:spChg chg="add del">
          <ac:chgData name="Sarkar, Titli (NIH/NCI) [C]" userId="2e31b4fb-2c54-4995-be48-173a24bc5b84" providerId="ADAL" clId="{C74F738B-4F19-482C-9BB2-9570D976FC73}" dt="2022-03-09T21:32:12.931" v="331" actId="22"/>
          <ac:spMkLst>
            <pc:docMk/>
            <pc:sldMk cId="1101203955" sldId="262"/>
            <ac:spMk id="31" creationId="{22CCFF54-6234-432D-A050-0EBDCD7635E3}"/>
          </ac:spMkLst>
        </pc:spChg>
        <pc:spChg chg="add del mod">
          <ac:chgData name="Sarkar, Titli (NIH/NCI) [C]" userId="2e31b4fb-2c54-4995-be48-173a24bc5b84" providerId="ADAL" clId="{C74F738B-4F19-482C-9BB2-9570D976FC73}" dt="2022-03-09T21:32:51.702" v="352" actId="478"/>
          <ac:spMkLst>
            <pc:docMk/>
            <pc:sldMk cId="1101203955" sldId="262"/>
            <ac:spMk id="32" creationId="{6D1B8569-0082-4A83-BE49-43627307614C}"/>
          </ac:spMkLst>
        </pc:spChg>
        <pc:spChg chg="add mod">
          <ac:chgData name="Sarkar, Titli (NIH/NCI) [C]" userId="2e31b4fb-2c54-4995-be48-173a24bc5b84" providerId="ADAL" clId="{C74F738B-4F19-482C-9BB2-9570D976FC73}" dt="2022-03-09T21:33:39.836" v="407" actId="20577"/>
          <ac:spMkLst>
            <pc:docMk/>
            <pc:sldMk cId="1101203955" sldId="262"/>
            <ac:spMk id="33" creationId="{ACD80157-DCE7-4EFF-960C-4484DA76C7B4}"/>
          </ac:spMkLst>
        </pc:spChg>
        <pc:grpChg chg="add mod">
          <ac:chgData name="Sarkar, Titli (NIH/NCI) [C]" userId="2e31b4fb-2c54-4995-be48-173a24bc5b84" providerId="ADAL" clId="{C74F738B-4F19-482C-9BB2-9570D976FC73}" dt="2022-03-09T21:27:37.414" v="186" actId="14100"/>
          <ac:grpSpMkLst>
            <pc:docMk/>
            <pc:sldMk cId="1101203955" sldId="262"/>
            <ac:grpSpMk id="6" creationId="{1A4212AE-F007-4D37-8E89-DFB940377639}"/>
          </ac:grpSpMkLst>
        </pc:grpChg>
        <pc:picChg chg="mod">
          <ac:chgData name="Sarkar, Titli (NIH/NCI) [C]" userId="2e31b4fb-2c54-4995-be48-173a24bc5b84" providerId="ADAL" clId="{C74F738B-4F19-482C-9BB2-9570D976FC73}" dt="2022-03-09T21:27:09.484" v="173"/>
          <ac:picMkLst>
            <pc:docMk/>
            <pc:sldMk cId="1101203955" sldId="262"/>
            <ac:picMk id="9" creationId="{25E84A2D-97E0-40B8-ADA4-53D8350A3046}"/>
          </ac:picMkLst>
        </pc:picChg>
        <pc:picChg chg="mod">
          <ac:chgData name="Sarkar, Titli (NIH/NCI) [C]" userId="2e31b4fb-2c54-4995-be48-173a24bc5b84" providerId="ADAL" clId="{C74F738B-4F19-482C-9BB2-9570D976FC73}" dt="2022-03-09T21:27:09.484" v="173"/>
          <ac:picMkLst>
            <pc:docMk/>
            <pc:sldMk cId="1101203955" sldId="262"/>
            <ac:picMk id="12" creationId="{8D26B0B6-27B3-4385-A5C2-585C5A8BE3DF}"/>
          </ac:picMkLst>
        </pc:picChg>
        <pc:picChg chg="mod">
          <ac:chgData name="Sarkar, Titli (NIH/NCI) [C]" userId="2e31b4fb-2c54-4995-be48-173a24bc5b84" providerId="ADAL" clId="{C74F738B-4F19-482C-9BB2-9570D976FC73}" dt="2022-03-09T21:27:09.484" v="173"/>
          <ac:picMkLst>
            <pc:docMk/>
            <pc:sldMk cId="1101203955" sldId="262"/>
            <ac:picMk id="24" creationId="{0BC61DB0-1B78-4B31-B62D-725597A9717B}"/>
          </ac:picMkLst>
        </pc:picChg>
        <pc:picChg chg="mod">
          <ac:chgData name="Sarkar, Titli (NIH/NCI) [C]" userId="2e31b4fb-2c54-4995-be48-173a24bc5b84" providerId="ADAL" clId="{C74F738B-4F19-482C-9BB2-9570D976FC73}" dt="2022-03-09T21:27:09.484" v="173"/>
          <ac:picMkLst>
            <pc:docMk/>
            <pc:sldMk cId="1101203955" sldId="262"/>
            <ac:picMk id="26" creationId="{C10E9286-030D-4214-85A5-595F3E880F98}"/>
          </ac:picMkLst>
        </pc:picChg>
        <pc:picChg chg="mod">
          <ac:chgData name="Sarkar, Titli (NIH/NCI) [C]" userId="2e31b4fb-2c54-4995-be48-173a24bc5b84" providerId="ADAL" clId="{C74F738B-4F19-482C-9BB2-9570D976FC73}" dt="2022-03-09T21:27:09.484" v="173"/>
          <ac:picMkLst>
            <pc:docMk/>
            <pc:sldMk cId="1101203955" sldId="262"/>
            <ac:picMk id="28" creationId="{D178004A-F9A7-432B-B192-E91B5A1A9001}"/>
          </ac:picMkLst>
        </pc:picChg>
      </pc:sldChg>
      <pc:sldChg chg="delSp new del mod">
        <pc:chgData name="Sarkar, Titli (NIH/NCI) [C]" userId="2e31b4fb-2c54-4995-be48-173a24bc5b84" providerId="ADAL" clId="{C74F738B-4F19-482C-9BB2-9570D976FC73}" dt="2022-03-11T14:28:16.114" v="538" actId="47"/>
        <pc:sldMkLst>
          <pc:docMk/>
          <pc:sldMk cId="3731145706" sldId="263"/>
        </pc:sldMkLst>
        <pc:spChg chg="del">
          <ac:chgData name="Sarkar, Titli (NIH/NCI) [C]" userId="2e31b4fb-2c54-4995-be48-173a24bc5b84" providerId="ADAL" clId="{C74F738B-4F19-482C-9BB2-9570D976FC73}" dt="2022-03-09T21:33:53.657" v="409" actId="478"/>
          <ac:spMkLst>
            <pc:docMk/>
            <pc:sldMk cId="3731145706" sldId="263"/>
            <ac:spMk id="3" creationId="{39BEDEB9-FBD1-429E-93E1-0CBD31FBE4C6}"/>
          </ac:spMkLst>
        </pc:spChg>
      </pc:sldChg>
      <pc:sldChg chg="modSp new del mod">
        <pc:chgData name="Sarkar, Titli (NIH/NCI) [C]" userId="2e31b4fb-2c54-4995-be48-173a24bc5b84" providerId="ADAL" clId="{C74F738B-4F19-482C-9BB2-9570D976FC73}" dt="2022-03-15T03:09:03.641" v="2853" actId="47"/>
        <pc:sldMkLst>
          <pc:docMk/>
          <pc:sldMk cId="3673420808" sldId="264"/>
        </pc:sldMkLst>
        <pc:spChg chg="mod">
          <ac:chgData name="Sarkar, Titli (NIH/NCI) [C]" userId="2e31b4fb-2c54-4995-be48-173a24bc5b84" providerId="ADAL" clId="{C74F738B-4F19-482C-9BB2-9570D976FC73}" dt="2022-03-11T14:30:15.386" v="567" actId="20577"/>
          <ac:spMkLst>
            <pc:docMk/>
            <pc:sldMk cId="3673420808" sldId="264"/>
            <ac:spMk id="2" creationId="{DBB17059-EBE6-40BE-8E45-79D28E6AC022}"/>
          </ac:spMkLst>
        </pc:spChg>
        <pc:spChg chg="mod">
          <ac:chgData name="Sarkar, Titli (NIH/NCI) [C]" userId="2e31b4fb-2c54-4995-be48-173a24bc5b84" providerId="ADAL" clId="{C74F738B-4F19-482C-9BB2-9570D976FC73}" dt="2022-03-11T14:28:11.813" v="537" actId="20577"/>
          <ac:spMkLst>
            <pc:docMk/>
            <pc:sldMk cId="3673420808" sldId="264"/>
            <ac:spMk id="3" creationId="{ED2159E9-6878-473F-89FA-45EF905DFF18}"/>
          </ac:spMkLst>
        </pc:spChg>
      </pc:sldChg>
      <pc:sldChg chg="modSp new del mod">
        <pc:chgData name="Sarkar, Titli (NIH/NCI) [C]" userId="2e31b4fb-2c54-4995-be48-173a24bc5b84" providerId="ADAL" clId="{C74F738B-4F19-482C-9BB2-9570D976FC73}" dt="2022-03-15T03:09:03.952" v="2854" actId="47"/>
        <pc:sldMkLst>
          <pc:docMk/>
          <pc:sldMk cId="1813620734" sldId="265"/>
        </pc:sldMkLst>
        <pc:spChg chg="mod">
          <ac:chgData name="Sarkar, Titli (NIH/NCI) [C]" userId="2e31b4fb-2c54-4995-be48-173a24bc5b84" providerId="ADAL" clId="{C74F738B-4F19-482C-9BB2-9570D976FC73}" dt="2022-03-11T14:30:20.040" v="571" actId="20577"/>
          <ac:spMkLst>
            <pc:docMk/>
            <pc:sldMk cId="1813620734" sldId="265"/>
            <ac:spMk id="2" creationId="{B1C2015D-DE29-4369-BF2C-67A4838B670B}"/>
          </ac:spMkLst>
        </pc:spChg>
        <pc:spChg chg="mod">
          <ac:chgData name="Sarkar, Titli (NIH/NCI) [C]" userId="2e31b4fb-2c54-4995-be48-173a24bc5b84" providerId="ADAL" clId="{C74F738B-4F19-482C-9BB2-9570D976FC73}" dt="2022-03-11T14:31:13.516" v="587" actId="20577"/>
          <ac:spMkLst>
            <pc:docMk/>
            <pc:sldMk cId="1813620734" sldId="265"/>
            <ac:spMk id="3" creationId="{F2D00799-A92D-42FA-A2D2-237632F3C1E8}"/>
          </ac:spMkLst>
        </pc:spChg>
      </pc:sldChg>
      <pc:sldChg chg="modSp add del mod">
        <pc:chgData name="Sarkar, Titli (NIH/NCI) [C]" userId="2e31b4fb-2c54-4995-be48-173a24bc5b84" providerId="ADAL" clId="{C74F738B-4F19-482C-9BB2-9570D976FC73}" dt="2022-03-15T03:09:04.330" v="2855" actId="47"/>
        <pc:sldMkLst>
          <pc:docMk/>
          <pc:sldMk cId="1396087773" sldId="266"/>
        </pc:sldMkLst>
        <pc:spChg chg="mod">
          <ac:chgData name="Sarkar, Titli (NIH/NCI) [C]" userId="2e31b4fb-2c54-4995-be48-173a24bc5b84" providerId="ADAL" clId="{C74F738B-4F19-482C-9BB2-9570D976FC73}" dt="2022-03-11T14:31:36.606" v="590" actId="20577"/>
          <ac:spMkLst>
            <pc:docMk/>
            <pc:sldMk cId="1396087773" sldId="266"/>
            <ac:spMk id="2" creationId="{B1C2015D-DE29-4369-BF2C-67A4838B670B}"/>
          </ac:spMkLst>
        </pc:spChg>
        <pc:spChg chg="mod">
          <ac:chgData name="Sarkar, Titli (NIH/NCI) [C]" userId="2e31b4fb-2c54-4995-be48-173a24bc5b84" providerId="ADAL" clId="{C74F738B-4F19-482C-9BB2-9570D976FC73}" dt="2022-03-11T14:31:42.170" v="592" actId="27636"/>
          <ac:spMkLst>
            <pc:docMk/>
            <pc:sldMk cId="1396087773" sldId="266"/>
            <ac:spMk id="3" creationId="{F2D00799-A92D-42FA-A2D2-237632F3C1E8}"/>
          </ac:spMkLst>
        </pc:spChg>
      </pc:sldChg>
      <pc:sldChg chg="modSp new del mod">
        <pc:chgData name="Sarkar, Titli (NIH/NCI) [C]" userId="2e31b4fb-2c54-4995-be48-173a24bc5b84" providerId="ADAL" clId="{C74F738B-4F19-482C-9BB2-9570D976FC73}" dt="2022-03-15T03:09:04.553" v="2856" actId="47"/>
        <pc:sldMkLst>
          <pc:docMk/>
          <pc:sldMk cId="237190946" sldId="267"/>
        </pc:sldMkLst>
        <pc:spChg chg="mod">
          <ac:chgData name="Sarkar, Titli (NIH/NCI) [C]" userId="2e31b4fb-2c54-4995-be48-173a24bc5b84" providerId="ADAL" clId="{C74F738B-4F19-482C-9BB2-9570D976FC73}" dt="2022-03-11T14:46:15.023" v="608" actId="20577"/>
          <ac:spMkLst>
            <pc:docMk/>
            <pc:sldMk cId="237190946" sldId="267"/>
            <ac:spMk id="2" creationId="{28C92352-4545-40AB-AFF0-5F424D333201}"/>
          </ac:spMkLst>
        </pc:spChg>
        <pc:spChg chg="mod">
          <ac:chgData name="Sarkar, Titli (NIH/NCI) [C]" userId="2e31b4fb-2c54-4995-be48-173a24bc5b84" providerId="ADAL" clId="{C74F738B-4F19-482C-9BB2-9570D976FC73}" dt="2022-03-11T14:46:58.403" v="651" actId="20577"/>
          <ac:spMkLst>
            <pc:docMk/>
            <pc:sldMk cId="237190946" sldId="267"/>
            <ac:spMk id="3" creationId="{3A83384E-4EE5-48C1-B717-61219E24BCC8}"/>
          </ac:spMkLst>
        </pc:spChg>
      </pc:sldChg>
      <pc:sldChg chg="delSp modSp new del mod">
        <pc:chgData name="Sarkar, Titli (NIH/NCI) [C]" userId="2e31b4fb-2c54-4995-be48-173a24bc5b84" providerId="ADAL" clId="{C74F738B-4F19-482C-9BB2-9570D976FC73}" dt="2022-03-15T03:08:59.403" v="2846" actId="47"/>
        <pc:sldMkLst>
          <pc:docMk/>
          <pc:sldMk cId="4158341921" sldId="268"/>
        </pc:sldMkLst>
        <pc:spChg chg="del">
          <ac:chgData name="Sarkar, Titli (NIH/NCI) [C]" userId="2e31b4fb-2c54-4995-be48-173a24bc5b84" providerId="ADAL" clId="{C74F738B-4F19-482C-9BB2-9570D976FC73}" dt="2022-03-11T15:24:01.985" v="873" actId="478"/>
          <ac:spMkLst>
            <pc:docMk/>
            <pc:sldMk cId="4158341921" sldId="268"/>
            <ac:spMk id="3" creationId="{F4E6B8C4-F32C-40DF-8152-C2E259D898D8}"/>
          </ac:spMkLst>
        </pc:spChg>
        <pc:spChg chg="mod">
          <ac:chgData name="Sarkar, Titli (NIH/NCI) [C]" userId="2e31b4fb-2c54-4995-be48-173a24bc5b84" providerId="ADAL" clId="{C74F738B-4F19-482C-9BB2-9570D976FC73}" dt="2022-03-14T17:00:07.372" v="2078" actId="20577"/>
          <ac:spMkLst>
            <pc:docMk/>
            <pc:sldMk cId="4158341921" sldId="268"/>
            <ac:spMk id="4" creationId="{6CEB5C10-E26E-49D5-A5CA-D6B731F2003E}"/>
          </ac:spMkLst>
        </pc:spChg>
        <pc:spChg chg="del">
          <ac:chgData name="Sarkar, Titli (NIH/NCI) [C]" userId="2e31b4fb-2c54-4995-be48-173a24bc5b84" providerId="ADAL" clId="{C74F738B-4F19-482C-9BB2-9570D976FC73}" dt="2022-03-11T15:23:56.633" v="872" actId="478"/>
          <ac:spMkLst>
            <pc:docMk/>
            <pc:sldMk cId="4158341921" sldId="268"/>
            <ac:spMk id="5" creationId="{33F2C368-F286-4863-B676-1253D07D556C}"/>
          </ac:spMkLst>
        </pc:spChg>
        <pc:spChg chg="del">
          <ac:chgData name="Sarkar, Titli (NIH/NCI) [C]" userId="2e31b4fb-2c54-4995-be48-173a24bc5b84" providerId="ADAL" clId="{C74F738B-4F19-482C-9BB2-9570D976FC73}" dt="2022-03-11T15:23:52.346" v="871" actId="478"/>
          <ac:spMkLst>
            <pc:docMk/>
            <pc:sldMk cId="4158341921" sldId="268"/>
            <ac:spMk id="6" creationId="{74096A1D-A6FD-411B-9A78-25A4DB55D355}"/>
          </ac:spMkLst>
        </pc:spChg>
      </pc:sldChg>
      <pc:sldChg chg="addSp delSp modSp new add del mod modNotesTx">
        <pc:chgData name="Sarkar, Titli (NIH/NCI) [C]" userId="2e31b4fb-2c54-4995-be48-173a24bc5b84" providerId="ADAL" clId="{C74F738B-4F19-482C-9BB2-9570D976FC73}" dt="2022-03-15T14:17:17.667" v="2859" actId="14100"/>
        <pc:sldMkLst>
          <pc:docMk/>
          <pc:sldMk cId="4083830676" sldId="269"/>
        </pc:sldMkLst>
        <pc:spChg chg="del mod">
          <ac:chgData name="Sarkar, Titli (NIH/NCI) [C]" userId="2e31b4fb-2c54-4995-be48-173a24bc5b84" providerId="ADAL" clId="{C74F738B-4F19-482C-9BB2-9570D976FC73}" dt="2022-03-13T23:56:51.012" v="962" actId="478"/>
          <ac:spMkLst>
            <pc:docMk/>
            <pc:sldMk cId="4083830676" sldId="269"/>
            <ac:spMk id="2" creationId="{53645084-C0E8-418E-B0FE-26F452F51504}"/>
          </ac:spMkLst>
        </pc:spChg>
        <pc:spChg chg="del">
          <ac:chgData name="Sarkar, Titli (NIH/NCI) [C]" userId="2e31b4fb-2c54-4995-be48-173a24bc5b84" providerId="ADAL" clId="{C74F738B-4F19-482C-9BB2-9570D976FC73}" dt="2022-03-13T23:57:40.302" v="969" actId="478"/>
          <ac:spMkLst>
            <pc:docMk/>
            <pc:sldMk cId="4083830676" sldId="269"/>
            <ac:spMk id="3" creationId="{6BE835B3-36B5-48F0-8910-449A85521AA9}"/>
          </ac:spMkLst>
        </pc:spChg>
        <pc:spChg chg="del">
          <ac:chgData name="Sarkar, Titli (NIH/NCI) [C]" userId="2e31b4fb-2c54-4995-be48-173a24bc5b84" providerId="ADAL" clId="{C74F738B-4F19-482C-9BB2-9570D976FC73}" dt="2022-03-13T23:57:40.302" v="969" actId="478"/>
          <ac:spMkLst>
            <pc:docMk/>
            <pc:sldMk cId="4083830676" sldId="269"/>
            <ac:spMk id="4" creationId="{893F4C2E-A76B-4A96-9C2C-824CBB9E0D50}"/>
          </ac:spMkLst>
        </pc:spChg>
        <pc:spChg chg="del">
          <ac:chgData name="Sarkar, Titli (NIH/NCI) [C]" userId="2e31b4fb-2c54-4995-be48-173a24bc5b84" providerId="ADAL" clId="{C74F738B-4F19-482C-9BB2-9570D976FC73}" dt="2022-03-13T23:57:35.191" v="968" actId="478"/>
          <ac:spMkLst>
            <pc:docMk/>
            <pc:sldMk cId="4083830676" sldId="269"/>
            <ac:spMk id="5" creationId="{6FA476BA-B671-48F3-9232-5267DF69703F}"/>
          </ac:spMkLst>
        </pc:spChg>
        <pc:spChg chg="del">
          <ac:chgData name="Sarkar, Titli (NIH/NCI) [C]" userId="2e31b4fb-2c54-4995-be48-173a24bc5b84" providerId="ADAL" clId="{C74F738B-4F19-482C-9BB2-9570D976FC73}" dt="2022-03-13T23:57:40.302" v="969" actId="478"/>
          <ac:spMkLst>
            <pc:docMk/>
            <pc:sldMk cId="4083830676" sldId="269"/>
            <ac:spMk id="6" creationId="{B79E9863-15B1-4CC6-8FF2-FDEF4BC80094}"/>
          </ac:spMkLst>
        </pc:spChg>
        <pc:spChg chg="add del">
          <ac:chgData name="Sarkar, Titli (NIH/NCI) [C]" userId="2e31b4fb-2c54-4995-be48-173a24bc5b84" providerId="ADAL" clId="{C74F738B-4F19-482C-9BB2-9570D976FC73}" dt="2022-03-13T23:49:35.236" v="876" actId="11529"/>
          <ac:spMkLst>
            <pc:docMk/>
            <pc:sldMk cId="4083830676" sldId="269"/>
            <ac:spMk id="7" creationId="{FBA58E73-40A3-4A95-8E80-C9963C9D55F6}"/>
          </ac:spMkLst>
        </pc:spChg>
        <pc:spChg chg="add mod ord">
          <ac:chgData name="Sarkar, Titli (NIH/NCI) [C]" userId="2e31b4fb-2c54-4995-be48-173a24bc5b84" providerId="ADAL" clId="{C74F738B-4F19-482C-9BB2-9570D976FC73}" dt="2022-03-15T02:36:47.276" v="2501" actId="1076"/>
          <ac:spMkLst>
            <pc:docMk/>
            <pc:sldMk cId="4083830676" sldId="269"/>
            <ac:spMk id="9" creationId="{002992F7-7D65-4A3D-ADAC-F9BF329C70E0}"/>
          </ac:spMkLst>
        </pc:spChg>
        <pc:spChg chg="add del">
          <ac:chgData name="Sarkar, Titli (NIH/NCI) [C]" userId="2e31b4fb-2c54-4995-be48-173a24bc5b84" providerId="ADAL" clId="{C74F738B-4F19-482C-9BB2-9570D976FC73}" dt="2022-03-13T23:51:36.067" v="884" actId="478"/>
          <ac:spMkLst>
            <pc:docMk/>
            <pc:sldMk cId="4083830676" sldId="269"/>
            <ac:spMk id="9" creationId="{EE209034-021F-40B2-A927-5774401DA331}"/>
          </ac:spMkLst>
        </pc:spChg>
        <pc:spChg chg="add mod">
          <ac:chgData name="Sarkar, Titli (NIH/NCI) [C]" userId="2e31b4fb-2c54-4995-be48-173a24bc5b84" providerId="ADAL" clId="{C74F738B-4F19-482C-9BB2-9570D976FC73}" dt="2022-03-14T15:38:19.903" v="1448" actId="1076"/>
          <ac:spMkLst>
            <pc:docMk/>
            <pc:sldMk cId="4083830676" sldId="269"/>
            <ac:spMk id="12" creationId="{771696D9-A0DF-4F19-9D03-8533EEB9364B}"/>
          </ac:spMkLst>
        </pc:spChg>
        <pc:spChg chg="add mod ord">
          <ac:chgData name="Sarkar, Titli (NIH/NCI) [C]" userId="2e31b4fb-2c54-4995-be48-173a24bc5b84" providerId="ADAL" clId="{C74F738B-4F19-482C-9BB2-9570D976FC73}" dt="2022-03-15T02:54:56.379" v="2734" actId="14100"/>
          <ac:spMkLst>
            <pc:docMk/>
            <pc:sldMk cId="4083830676" sldId="269"/>
            <ac:spMk id="13" creationId="{73635F50-19B1-4198-8920-588053B018B6}"/>
          </ac:spMkLst>
        </pc:spChg>
        <pc:spChg chg="add mod">
          <ac:chgData name="Sarkar, Titli (NIH/NCI) [C]" userId="2e31b4fb-2c54-4995-be48-173a24bc5b84" providerId="ADAL" clId="{C74F738B-4F19-482C-9BB2-9570D976FC73}" dt="2022-03-14T00:11:25.867" v="1040"/>
          <ac:spMkLst>
            <pc:docMk/>
            <pc:sldMk cId="4083830676" sldId="269"/>
            <ac:spMk id="14" creationId="{D3B40A65-4830-4C14-8CF4-CA3CC74AFC8D}"/>
          </ac:spMkLst>
        </pc:spChg>
        <pc:spChg chg="add del mod ord">
          <ac:chgData name="Sarkar, Titli (NIH/NCI) [C]" userId="2e31b4fb-2c54-4995-be48-173a24bc5b84" providerId="ADAL" clId="{C74F738B-4F19-482C-9BB2-9570D976FC73}" dt="2022-03-15T02:45:49.347" v="2596" actId="478"/>
          <ac:spMkLst>
            <pc:docMk/>
            <pc:sldMk cId="4083830676" sldId="269"/>
            <ac:spMk id="16" creationId="{2121C2EC-583F-4B58-82CF-80BBE0359CDE}"/>
          </ac:spMkLst>
        </pc:spChg>
        <pc:spChg chg="add del mod">
          <ac:chgData name="Sarkar, Titli (NIH/NCI) [C]" userId="2e31b4fb-2c54-4995-be48-173a24bc5b84" providerId="ADAL" clId="{C74F738B-4F19-482C-9BB2-9570D976FC73}" dt="2022-03-14T00:05:14.305" v="996" actId="478"/>
          <ac:spMkLst>
            <pc:docMk/>
            <pc:sldMk cId="4083830676" sldId="269"/>
            <ac:spMk id="16" creationId="{316068CD-5EE6-4B58-99CE-6F9DAC0CDB5F}"/>
          </ac:spMkLst>
        </pc:spChg>
        <pc:spChg chg="add del mod">
          <ac:chgData name="Sarkar, Titli (NIH/NCI) [C]" userId="2e31b4fb-2c54-4995-be48-173a24bc5b84" providerId="ADAL" clId="{C74F738B-4F19-482C-9BB2-9570D976FC73}" dt="2022-03-14T00:05:18.706" v="997" actId="478"/>
          <ac:spMkLst>
            <pc:docMk/>
            <pc:sldMk cId="4083830676" sldId="269"/>
            <ac:spMk id="17" creationId="{B98C60E0-4BC8-4CC3-BF15-01259F914CA0}"/>
          </ac:spMkLst>
        </pc:spChg>
        <pc:spChg chg="add del">
          <ac:chgData name="Sarkar, Titli (NIH/NCI) [C]" userId="2e31b4fb-2c54-4995-be48-173a24bc5b84" providerId="ADAL" clId="{C74F738B-4F19-482C-9BB2-9570D976FC73}" dt="2022-03-15T02:54:19.536" v="2724"/>
          <ac:spMkLst>
            <pc:docMk/>
            <pc:sldMk cId="4083830676" sldId="269"/>
            <ac:spMk id="18" creationId="{77DD935F-9A03-4C88-8254-0D1DC8496A51}"/>
          </ac:spMkLst>
        </pc:spChg>
        <pc:spChg chg="add del mod">
          <ac:chgData name="Sarkar, Titli (NIH/NCI) [C]" userId="2e31b4fb-2c54-4995-be48-173a24bc5b84" providerId="ADAL" clId="{C74F738B-4F19-482C-9BB2-9570D976FC73}" dt="2022-03-15T02:54:30.607" v="2730"/>
          <ac:spMkLst>
            <pc:docMk/>
            <pc:sldMk cId="4083830676" sldId="269"/>
            <ac:spMk id="19" creationId="{45C9E0FF-1187-4E14-ABB3-F696EA792EDA}"/>
          </ac:spMkLst>
        </pc:spChg>
        <pc:spChg chg="add del mod">
          <ac:chgData name="Sarkar, Titli (NIH/NCI) [C]" userId="2e31b4fb-2c54-4995-be48-173a24bc5b84" providerId="ADAL" clId="{C74F738B-4F19-482C-9BB2-9570D976FC73}" dt="2022-03-15T02:55:06.469" v="2738"/>
          <ac:spMkLst>
            <pc:docMk/>
            <pc:sldMk cId="4083830676" sldId="269"/>
            <ac:spMk id="20" creationId="{16C9C59A-FEFB-42A6-A692-6D43C9A88CA5}"/>
          </ac:spMkLst>
        </pc:spChg>
        <pc:spChg chg="mod">
          <ac:chgData name="Sarkar, Titli (NIH/NCI) [C]" userId="2e31b4fb-2c54-4995-be48-173a24bc5b84" providerId="ADAL" clId="{C74F738B-4F19-482C-9BB2-9570D976FC73}" dt="2022-03-14T00:05:45.683" v="1004" actId="404"/>
          <ac:spMkLst>
            <pc:docMk/>
            <pc:sldMk cId="4083830676" sldId="269"/>
            <ac:spMk id="20" creationId="{8969F1B7-CBF2-40F6-AF18-F1019626CC3D}"/>
          </ac:spMkLst>
        </pc:spChg>
        <pc:spChg chg="add del">
          <ac:chgData name="Sarkar, Titli (NIH/NCI) [C]" userId="2e31b4fb-2c54-4995-be48-173a24bc5b84" providerId="ADAL" clId="{C74F738B-4F19-482C-9BB2-9570D976FC73}" dt="2022-03-15T02:55:13.164" v="2744"/>
          <ac:spMkLst>
            <pc:docMk/>
            <pc:sldMk cId="4083830676" sldId="269"/>
            <ac:spMk id="21" creationId="{B511D3A7-3193-4359-A5BD-A101FD0A19A5}"/>
          </ac:spMkLst>
        </pc:spChg>
        <pc:spChg chg="mod">
          <ac:chgData name="Sarkar, Titli (NIH/NCI) [C]" userId="2e31b4fb-2c54-4995-be48-173a24bc5b84" providerId="ADAL" clId="{C74F738B-4F19-482C-9BB2-9570D976FC73}" dt="2022-03-14T00:05:49.265" v="1007" actId="404"/>
          <ac:spMkLst>
            <pc:docMk/>
            <pc:sldMk cId="4083830676" sldId="269"/>
            <ac:spMk id="23" creationId="{65ED3AEE-9951-4907-94B4-0A42FD4D2300}"/>
          </ac:spMkLst>
        </pc:spChg>
        <pc:spChg chg="add del">
          <ac:chgData name="Sarkar, Titli (NIH/NCI) [C]" userId="2e31b4fb-2c54-4995-be48-173a24bc5b84" providerId="ADAL" clId="{C74F738B-4F19-482C-9BB2-9570D976FC73}" dt="2022-03-15T02:59:26.490" v="2752"/>
          <ac:spMkLst>
            <pc:docMk/>
            <pc:sldMk cId="4083830676" sldId="269"/>
            <ac:spMk id="23" creationId="{82121EA8-4A89-41ED-91AD-6A44C9C9C9E5}"/>
          </ac:spMkLst>
        </pc:spChg>
        <pc:spChg chg="mod">
          <ac:chgData name="Sarkar, Titli (NIH/NCI) [C]" userId="2e31b4fb-2c54-4995-be48-173a24bc5b84" providerId="ADAL" clId="{C74F738B-4F19-482C-9BB2-9570D976FC73}" dt="2022-03-14T00:05:53.484" v="1010" actId="404"/>
          <ac:spMkLst>
            <pc:docMk/>
            <pc:sldMk cId="4083830676" sldId="269"/>
            <ac:spMk id="26" creationId="{EEE943AE-AAE6-4FD1-B38F-8847A65825D6}"/>
          </ac:spMkLst>
        </pc:spChg>
        <pc:spChg chg="add del mod">
          <ac:chgData name="Sarkar, Titli (NIH/NCI) [C]" userId="2e31b4fb-2c54-4995-be48-173a24bc5b84" providerId="ADAL" clId="{C74F738B-4F19-482C-9BB2-9570D976FC73}" dt="2022-03-14T00:05:10.633" v="995" actId="478"/>
          <ac:spMkLst>
            <pc:docMk/>
            <pc:sldMk cId="4083830676" sldId="269"/>
            <ac:spMk id="29" creationId="{A0A6195F-9B9D-40E9-B156-35AE8BB4F836}"/>
          </ac:spMkLst>
        </pc:spChg>
        <pc:spChg chg="add del mod">
          <ac:chgData name="Sarkar, Titli (NIH/NCI) [C]" userId="2e31b4fb-2c54-4995-be48-173a24bc5b84" providerId="ADAL" clId="{C74F738B-4F19-482C-9BB2-9570D976FC73}" dt="2022-03-14T00:05:21.931" v="998" actId="478"/>
          <ac:spMkLst>
            <pc:docMk/>
            <pc:sldMk cId="4083830676" sldId="269"/>
            <ac:spMk id="30" creationId="{74E09A37-D50E-4685-9EBE-B0EEABBC5785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32" creationId="{119BE1DF-631B-410D-B3BE-BBA678D199A9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33" creationId="{48313F84-F8E3-4846-A663-FE0C7A80074D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35" creationId="{DDCB4421-90EE-4843-A77B-F6665C1DFC4E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36" creationId="{790DF712-D5FC-4F8F-81B6-38D68CBB4425}"/>
          </ac:spMkLst>
        </pc:spChg>
        <pc:spChg chg="mod">
          <ac:chgData name="Sarkar, Titli (NIH/NCI) [C]" userId="2e31b4fb-2c54-4995-be48-173a24bc5b84" providerId="ADAL" clId="{C74F738B-4F19-482C-9BB2-9570D976FC73}" dt="2022-03-14T15:27:04.005" v="1325" actId="14100"/>
          <ac:spMkLst>
            <pc:docMk/>
            <pc:sldMk cId="4083830676" sldId="269"/>
            <ac:spMk id="38" creationId="{009FD8E5-8D12-44D6-A760-323097284652}"/>
          </ac:spMkLst>
        </pc:spChg>
        <pc:spChg chg="mod">
          <ac:chgData name="Sarkar, Titli (NIH/NCI) [C]" userId="2e31b4fb-2c54-4995-be48-173a24bc5b84" providerId="ADAL" clId="{C74F738B-4F19-482C-9BB2-9570D976FC73}" dt="2022-03-14T15:29:11.324" v="1350" actId="403"/>
          <ac:spMkLst>
            <pc:docMk/>
            <pc:sldMk cId="4083830676" sldId="269"/>
            <ac:spMk id="39" creationId="{567887C3-1156-4C75-A377-77B594DAB345}"/>
          </ac:spMkLst>
        </pc:spChg>
        <pc:spChg chg="mod">
          <ac:chgData name="Sarkar, Titli (NIH/NCI) [C]" userId="2e31b4fb-2c54-4995-be48-173a24bc5b84" providerId="ADAL" clId="{C74F738B-4F19-482C-9BB2-9570D976FC73}" dt="2022-03-14T15:27:30.302" v="1336" actId="14100"/>
          <ac:spMkLst>
            <pc:docMk/>
            <pc:sldMk cId="4083830676" sldId="269"/>
            <ac:spMk id="40" creationId="{B1FE3499-B552-4E4C-B14B-DD1F40F9CD57}"/>
          </ac:spMkLst>
        </pc:spChg>
        <pc:spChg chg="mod">
          <ac:chgData name="Sarkar, Titli (NIH/NCI) [C]" userId="2e31b4fb-2c54-4995-be48-173a24bc5b84" providerId="ADAL" clId="{C74F738B-4F19-482C-9BB2-9570D976FC73}" dt="2022-03-14T15:28:54.211" v="1348" actId="1076"/>
          <ac:spMkLst>
            <pc:docMk/>
            <pc:sldMk cId="4083830676" sldId="269"/>
            <ac:spMk id="41" creationId="{13816BFF-46BA-4516-9981-EAE985D3883F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2" creationId="{8231C506-BEB9-4389-A080-D641AF24000B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3" creationId="{A0F83515-82A1-4EDD-9B91-B13693B3475D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4" creationId="{B653F755-6469-4CDE-B0ED-1ADBA05AB130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5" creationId="{1833415B-D57D-4E74-96F7-E77176AC98CE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6" creationId="{ACE988FC-3445-4715-BF6E-A0ECEF54873C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47" creationId="{56ABB94E-C9CF-44A7-B2CF-E4B3D773D8B0}"/>
          </ac:spMkLst>
        </pc:spChg>
        <pc:spChg chg="mod">
          <ac:chgData name="Sarkar, Titli (NIH/NCI) [C]" userId="2e31b4fb-2c54-4995-be48-173a24bc5b84" providerId="ADAL" clId="{C74F738B-4F19-482C-9BB2-9570D976FC73}" dt="2022-03-14T15:28:13.535" v="1341" actId="404"/>
          <ac:spMkLst>
            <pc:docMk/>
            <pc:sldMk cId="4083830676" sldId="269"/>
            <ac:spMk id="48" creationId="{CE364096-4D9D-4665-9B5A-546B685086D4}"/>
          </ac:spMkLst>
        </pc:spChg>
        <pc:spChg chg="mod">
          <ac:chgData name="Sarkar, Titli (NIH/NCI) [C]" userId="2e31b4fb-2c54-4995-be48-173a24bc5b84" providerId="ADAL" clId="{C74F738B-4F19-482C-9BB2-9570D976FC73}" dt="2022-03-14T00:07:06.781" v="1011"/>
          <ac:spMkLst>
            <pc:docMk/>
            <pc:sldMk cId="4083830676" sldId="269"/>
            <ac:spMk id="50" creationId="{6CACE314-146F-4CCE-976F-D2C53392A938}"/>
          </ac:spMkLst>
        </pc:spChg>
        <pc:spChg chg="mod">
          <ac:chgData name="Sarkar, Titli (NIH/NCI) [C]" userId="2e31b4fb-2c54-4995-be48-173a24bc5b84" providerId="ADAL" clId="{C74F738B-4F19-482C-9BB2-9570D976FC73}" dt="2022-03-14T15:27:22.321" v="1335" actId="1037"/>
          <ac:spMkLst>
            <pc:docMk/>
            <pc:sldMk cId="4083830676" sldId="269"/>
            <ac:spMk id="52" creationId="{36C639B5-D8D2-4179-8DF4-DBD24BFE5EB5}"/>
          </ac:spMkLst>
        </pc:spChg>
        <pc:spChg chg="add mod ord">
          <ac:chgData name="Sarkar, Titli (NIH/NCI) [C]" userId="2e31b4fb-2c54-4995-be48-173a24bc5b84" providerId="ADAL" clId="{C74F738B-4F19-482C-9BB2-9570D976FC73}" dt="2022-03-15T02:51:22.267" v="2714" actId="1076"/>
          <ac:spMkLst>
            <pc:docMk/>
            <pc:sldMk cId="4083830676" sldId="269"/>
            <ac:spMk id="54" creationId="{3E423570-C865-43D7-AFFA-4EA0F1E08830}"/>
          </ac:spMkLst>
        </pc:spChg>
        <pc:spChg chg="add mod ord">
          <ac:chgData name="Sarkar, Titli (NIH/NCI) [C]" userId="2e31b4fb-2c54-4995-be48-173a24bc5b84" providerId="ADAL" clId="{C74F738B-4F19-482C-9BB2-9570D976FC73}" dt="2022-03-15T03:04:20.524" v="2840" actId="207"/>
          <ac:spMkLst>
            <pc:docMk/>
            <pc:sldMk cId="4083830676" sldId="269"/>
            <ac:spMk id="55" creationId="{05B40B41-0BB1-4A85-82B1-A82139377256}"/>
          </ac:spMkLst>
        </pc:spChg>
        <pc:spChg chg="add del mod ord">
          <ac:chgData name="Sarkar, Titli (NIH/NCI) [C]" userId="2e31b4fb-2c54-4995-be48-173a24bc5b84" providerId="ADAL" clId="{C74F738B-4F19-482C-9BB2-9570D976FC73}" dt="2022-03-14T00:23:36.305" v="1076" actId="478"/>
          <ac:spMkLst>
            <pc:docMk/>
            <pc:sldMk cId="4083830676" sldId="269"/>
            <ac:spMk id="56" creationId="{EA6C7E72-ED9E-4F9E-93D6-3D02E90DE532}"/>
          </ac:spMkLst>
        </pc:spChg>
        <pc:spChg chg="add mod">
          <ac:chgData name="Sarkar, Titli (NIH/NCI) [C]" userId="2e31b4fb-2c54-4995-be48-173a24bc5b84" providerId="ADAL" clId="{C74F738B-4F19-482C-9BB2-9570D976FC73}" dt="2022-03-15T03:04:58.833" v="2843" actId="1076"/>
          <ac:spMkLst>
            <pc:docMk/>
            <pc:sldMk cId="4083830676" sldId="269"/>
            <ac:spMk id="57" creationId="{7F614B3D-779D-4509-AB5F-1F85E5B54D06}"/>
          </ac:spMkLst>
        </pc:spChg>
        <pc:spChg chg="add mod">
          <ac:chgData name="Sarkar, Titli (NIH/NCI) [C]" userId="2e31b4fb-2c54-4995-be48-173a24bc5b84" providerId="ADAL" clId="{C74F738B-4F19-482C-9BB2-9570D976FC73}" dt="2022-03-15T02:50:17.642" v="2712" actId="113"/>
          <ac:spMkLst>
            <pc:docMk/>
            <pc:sldMk cId="4083830676" sldId="269"/>
            <ac:spMk id="61" creationId="{9DA11D45-FF2F-42D9-AC9D-AAD35AA5CA85}"/>
          </ac:spMkLst>
        </pc:spChg>
        <pc:spChg chg="add mod ord">
          <ac:chgData name="Sarkar, Titli (NIH/NCI) [C]" userId="2e31b4fb-2c54-4995-be48-173a24bc5b84" providerId="ADAL" clId="{C74F738B-4F19-482C-9BB2-9570D976FC73}" dt="2022-03-14T16:01:53.553" v="1676" actId="14100"/>
          <ac:spMkLst>
            <pc:docMk/>
            <pc:sldMk cId="4083830676" sldId="269"/>
            <ac:spMk id="62" creationId="{9ED089FF-C195-453A-9832-B77887F8F3E9}"/>
          </ac:spMkLst>
        </pc:spChg>
        <pc:spChg chg="add mod">
          <ac:chgData name="Sarkar, Titli (NIH/NCI) [C]" userId="2e31b4fb-2c54-4995-be48-173a24bc5b84" providerId="ADAL" clId="{C74F738B-4F19-482C-9BB2-9570D976FC73}" dt="2022-03-14T15:56:33.996" v="1589" actId="1076"/>
          <ac:spMkLst>
            <pc:docMk/>
            <pc:sldMk cId="4083830676" sldId="269"/>
            <ac:spMk id="63" creationId="{C0EF9CBE-981A-4E2A-92C6-30C2ACF3E21D}"/>
          </ac:spMkLst>
        </pc:spChg>
        <pc:spChg chg="add mod">
          <ac:chgData name="Sarkar, Titli (NIH/NCI) [C]" userId="2e31b4fb-2c54-4995-be48-173a24bc5b84" providerId="ADAL" clId="{C74F738B-4F19-482C-9BB2-9570D976FC73}" dt="2022-03-15T02:32:23.341" v="2464" actId="14100"/>
          <ac:spMkLst>
            <pc:docMk/>
            <pc:sldMk cId="4083830676" sldId="269"/>
            <ac:spMk id="64" creationId="{06C3A016-A269-4042-805F-6B0A6E844986}"/>
          </ac:spMkLst>
        </pc:spChg>
        <pc:spChg chg="add del mod">
          <ac:chgData name="Sarkar, Titli (NIH/NCI) [C]" userId="2e31b4fb-2c54-4995-be48-173a24bc5b84" providerId="ADAL" clId="{C74F738B-4F19-482C-9BB2-9570D976FC73}" dt="2022-03-15T02:48:38.376" v="2687" actId="478"/>
          <ac:spMkLst>
            <pc:docMk/>
            <pc:sldMk cId="4083830676" sldId="269"/>
            <ac:spMk id="65" creationId="{EAF9D790-208F-48B3-84CF-18927B827E5E}"/>
          </ac:spMkLst>
        </pc:spChg>
        <pc:spChg chg="add mod">
          <ac:chgData name="Sarkar, Titli (NIH/NCI) [C]" userId="2e31b4fb-2c54-4995-be48-173a24bc5b84" providerId="ADAL" clId="{C74F738B-4F19-482C-9BB2-9570D976FC73}" dt="2022-03-15T02:30:55.273" v="2454" actId="207"/>
          <ac:spMkLst>
            <pc:docMk/>
            <pc:sldMk cId="4083830676" sldId="269"/>
            <ac:spMk id="66" creationId="{F45B3CF1-BE97-455B-B2AC-913468397BA5}"/>
          </ac:spMkLst>
        </pc:spChg>
        <pc:spChg chg="add mod">
          <ac:chgData name="Sarkar, Titli (NIH/NCI) [C]" userId="2e31b4fb-2c54-4995-be48-173a24bc5b84" providerId="ADAL" clId="{C74F738B-4F19-482C-9BB2-9570D976FC73}" dt="2022-03-15T03:05:08.452" v="2844" actId="207"/>
          <ac:spMkLst>
            <pc:docMk/>
            <pc:sldMk cId="4083830676" sldId="269"/>
            <ac:spMk id="67" creationId="{39F7E62C-26B5-46D0-A6BB-0D7821A83E9D}"/>
          </ac:spMkLst>
        </pc:spChg>
        <pc:spChg chg="mod">
          <ac:chgData name="Sarkar, Titli (NIH/NCI) [C]" userId="2e31b4fb-2c54-4995-be48-173a24bc5b84" providerId="ADAL" clId="{C74F738B-4F19-482C-9BB2-9570D976FC73}" dt="2022-03-14T00:34:02.286" v="1211"/>
          <ac:spMkLst>
            <pc:docMk/>
            <pc:sldMk cId="4083830676" sldId="269"/>
            <ac:spMk id="68" creationId="{7632DC6C-745B-4D7B-A17E-845A9A4225C1}"/>
          </ac:spMkLst>
        </pc:spChg>
        <pc:spChg chg="add mod ord">
          <ac:chgData name="Sarkar, Titli (NIH/NCI) [C]" userId="2e31b4fb-2c54-4995-be48-173a24bc5b84" providerId="ADAL" clId="{C74F738B-4F19-482C-9BB2-9570D976FC73}" dt="2022-03-15T02:28:44.485" v="2438" actId="14100"/>
          <ac:spMkLst>
            <pc:docMk/>
            <pc:sldMk cId="4083830676" sldId="269"/>
            <ac:spMk id="70" creationId="{89548B0C-67E1-4279-AB5D-2B2D6425546C}"/>
          </ac:spMkLst>
        </pc:spChg>
        <pc:spChg chg="mod">
          <ac:chgData name="Sarkar, Titli (NIH/NCI) [C]" userId="2e31b4fb-2c54-4995-be48-173a24bc5b84" providerId="ADAL" clId="{C74F738B-4F19-482C-9BB2-9570D976FC73}" dt="2022-03-14T00:34:02.286" v="1211"/>
          <ac:spMkLst>
            <pc:docMk/>
            <pc:sldMk cId="4083830676" sldId="269"/>
            <ac:spMk id="71" creationId="{369C2447-5866-4834-9819-467F067C5427}"/>
          </ac:spMkLst>
        </pc:spChg>
        <pc:spChg chg="add mod">
          <ac:chgData name="Sarkar, Titli (NIH/NCI) [C]" userId="2e31b4fb-2c54-4995-be48-173a24bc5b84" providerId="ADAL" clId="{C74F738B-4F19-482C-9BB2-9570D976FC73}" dt="2022-03-15T02:32:03.600" v="2461" actId="1076"/>
          <ac:spMkLst>
            <pc:docMk/>
            <pc:sldMk cId="4083830676" sldId="269"/>
            <ac:spMk id="72" creationId="{005BF7D5-5128-465D-9667-2B39E592D82E}"/>
          </ac:spMkLst>
        </pc:spChg>
        <pc:spChg chg="add mod">
          <ac:chgData name="Sarkar, Titli (NIH/NCI) [C]" userId="2e31b4fb-2c54-4995-be48-173a24bc5b84" providerId="ADAL" clId="{C74F738B-4F19-482C-9BB2-9570D976FC73}" dt="2022-03-15T02:51:37.238" v="2715" actId="1076"/>
          <ac:spMkLst>
            <pc:docMk/>
            <pc:sldMk cId="4083830676" sldId="269"/>
            <ac:spMk id="74" creationId="{5945C272-8D77-475C-B198-283AC44AED3F}"/>
          </ac:spMkLst>
        </pc:spChg>
        <pc:spChg chg="mod">
          <ac:chgData name="Sarkar, Titli (NIH/NCI) [C]" userId="2e31b4fb-2c54-4995-be48-173a24bc5b84" providerId="ADAL" clId="{C74F738B-4F19-482C-9BB2-9570D976FC73}" dt="2022-03-14T00:34:02.286" v="1211"/>
          <ac:spMkLst>
            <pc:docMk/>
            <pc:sldMk cId="4083830676" sldId="269"/>
            <ac:spMk id="74" creationId="{74676DD4-495C-4095-A1E2-76F7A13550B0}"/>
          </ac:spMkLst>
        </pc:spChg>
        <pc:spChg chg="add del mod">
          <ac:chgData name="Sarkar, Titli (NIH/NCI) [C]" userId="2e31b4fb-2c54-4995-be48-173a24bc5b84" providerId="ADAL" clId="{C74F738B-4F19-482C-9BB2-9570D976FC73}" dt="2022-03-15T03:03:40.755" v="2838" actId="478"/>
          <ac:spMkLst>
            <pc:docMk/>
            <pc:sldMk cId="4083830676" sldId="269"/>
            <ac:spMk id="75" creationId="{BBC6B9A7-82E5-48E4-B80B-9E904D3D028A}"/>
          </ac:spMkLst>
        </pc:spChg>
        <pc:spChg chg="mod">
          <ac:chgData name="Sarkar, Titli (NIH/NCI) [C]" userId="2e31b4fb-2c54-4995-be48-173a24bc5b84" providerId="ADAL" clId="{C74F738B-4F19-482C-9BB2-9570D976FC73}" dt="2022-03-14T00:34:07.544" v="1215"/>
          <ac:spMkLst>
            <pc:docMk/>
            <pc:sldMk cId="4083830676" sldId="269"/>
            <ac:spMk id="79" creationId="{36AC5B06-0E4B-4C8E-AFAE-F5934A8734D9}"/>
          </ac:spMkLst>
        </pc:spChg>
        <pc:spChg chg="mod">
          <ac:chgData name="Sarkar, Titli (NIH/NCI) [C]" userId="2e31b4fb-2c54-4995-be48-173a24bc5b84" providerId="ADAL" clId="{C74F738B-4F19-482C-9BB2-9570D976FC73}" dt="2022-03-14T00:34:07.544" v="1215"/>
          <ac:spMkLst>
            <pc:docMk/>
            <pc:sldMk cId="4083830676" sldId="269"/>
            <ac:spMk id="82" creationId="{2B1C8D05-518B-4199-9D54-0816B7B2BBBA}"/>
          </ac:spMkLst>
        </pc:spChg>
        <pc:spChg chg="mod">
          <ac:chgData name="Sarkar, Titli (NIH/NCI) [C]" userId="2e31b4fb-2c54-4995-be48-173a24bc5b84" providerId="ADAL" clId="{C74F738B-4F19-482C-9BB2-9570D976FC73}" dt="2022-03-14T00:34:07.544" v="1215"/>
          <ac:spMkLst>
            <pc:docMk/>
            <pc:sldMk cId="4083830676" sldId="269"/>
            <ac:spMk id="85" creationId="{CF27235E-4A0F-4465-B293-C92EA1149B56}"/>
          </ac:spMkLst>
        </pc:spChg>
        <pc:spChg chg="add del">
          <ac:chgData name="Sarkar, Titli (NIH/NCI) [C]" userId="2e31b4fb-2c54-4995-be48-173a24bc5b84" providerId="ADAL" clId="{C74F738B-4F19-482C-9BB2-9570D976FC73}" dt="2022-03-14T15:19:55.966" v="1220" actId="22"/>
          <ac:spMkLst>
            <pc:docMk/>
            <pc:sldMk cId="4083830676" sldId="269"/>
            <ac:spMk id="89" creationId="{255B02C1-4AA3-4064-9527-5E9382455AA2}"/>
          </ac:spMkLst>
        </pc:spChg>
        <pc:spChg chg="add del">
          <ac:chgData name="Sarkar, Titli (NIH/NCI) [C]" userId="2e31b4fb-2c54-4995-be48-173a24bc5b84" providerId="ADAL" clId="{C74F738B-4F19-482C-9BB2-9570D976FC73}" dt="2022-03-14T15:19:57.225" v="1222" actId="22"/>
          <ac:spMkLst>
            <pc:docMk/>
            <pc:sldMk cId="4083830676" sldId="269"/>
            <ac:spMk id="91" creationId="{C3377804-E10A-4E39-B98D-8CDC54564741}"/>
          </ac:spMkLst>
        </pc:spChg>
        <pc:spChg chg="add mod">
          <ac:chgData name="Sarkar, Titli (NIH/NCI) [C]" userId="2e31b4fb-2c54-4995-be48-173a24bc5b84" providerId="ADAL" clId="{C74F738B-4F19-482C-9BB2-9570D976FC73}" dt="2022-03-15T02:51:19.234" v="2713" actId="1076"/>
          <ac:spMkLst>
            <pc:docMk/>
            <pc:sldMk cId="4083830676" sldId="269"/>
            <ac:spMk id="91" creationId="{F234A78D-0383-445F-A470-C64A1B15BC5E}"/>
          </ac:spMkLst>
        </pc:spChg>
        <pc:spChg chg="add mod">
          <ac:chgData name="Sarkar, Titli (NIH/NCI) [C]" userId="2e31b4fb-2c54-4995-be48-173a24bc5b84" providerId="ADAL" clId="{C74F738B-4F19-482C-9BB2-9570D976FC73}" dt="2022-03-15T03:03:25.662" v="2834" actId="1076"/>
          <ac:spMkLst>
            <pc:docMk/>
            <pc:sldMk cId="4083830676" sldId="269"/>
            <ac:spMk id="92" creationId="{E484FC2E-767E-4527-A20E-936F3ADEB65F}"/>
          </ac:spMkLst>
        </pc:spChg>
        <pc:spChg chg="add del mod">
          <ac:chgData name="Sarkar, Titli (NIH/NCI) [C]" userId="2e31b4fb-2c54-4995-be48-173a24bc5b84" providerId="ADAL" clId="{C74F738B-4F19-482C-9BB2-9570D976FC73}" dt="2022-03-15T02:25:27.700" v="2359" actId="478"/>
          <ac:spMkLst>
            <pc:docMk/>
            <pc:sldMk cId="4083830676" sldId="269"/>
            <ac:spMk id="93" creationId="{2081AC9B-4B56-4818-A8C7-D4C4962FF333}"/>
          </ac:spMkLst>
        </pc:spChg>
        <pc:spChg chg="add del mod">
          <ac:chgData name="Sarkar, Titli (NIH/NCI) [C]" userId="2e31b4fb-2c54-4995-be48-173a24bc5b84" providerId="ADAL" clId="{C74F738B-4F19-482C-9BB2-9570D976FC73}" dt="2022-03-14T15:22:17.767" v="1265"/>
          <ac:spMkLst>
            <pc:docMk/>
            <pc:sldMk cId="4083830676" sldId="269"/>
            <ac:spMk id="94" creationId="{BB989B2A-2090-4F0F-8A8D-855EF81DB165}"/>
          </ac:spMkLst>
        </pc:spChg>
        <pc:spChg chg="add mod">
          <ac:chgData name="Sarkar, Titli (NIH/NCI) [C]" userId="2e31b4fb-2c54-4995-be48-173a24bc5b84" providerId="ADAL" clId="{C74F738B-4F19-482C-9BB2-9570D976FC73}" dt="2022-03-15T02:31:01.370" v="2457" actId="113"/>
          <ac:spMkLst>
            <pc:docMk/>
            <pc:sldMk cId="4083830676" sldId="269"/>
            <ac:spMk id="95" creationId="{A7545900-ED72-4F73-8B25-D4EA4D9228CC}"/>
          </ac:spMkLst>
        </pc:spChg>
        <pc:spChg chg="add mod">
          <ac:chgData name="Sarkar, Titli (NIH/NCI) [C]" userId="2e31b4fb-2c54-4995-be48-173a24bc5b84" providerId="ADAL" clId="{C74F738B-4F19-482C-9BB2-9570D976FC73}" dt="2022-03-15T14:17:17.667" v="2859" actId="14100"/>
          <ac:spMkLst>
            <pc:docMk/>
            <pc:sldMk cId="4083830676" sldId="269"/>
            <ac:spMk id="97" creationId="{4FA08D36-9EEB-4F7D-9812-192CBC6A41E6}"/>
          </ac:spMkLst>
        </pc:spChg>
        <pc:spChg chg="add mod">
          <ac:chgData name="Sarkar, Titli (NIH/NCI) [C]" userId="2e31b4fb-2c54-4995-be48-173a24bc5b84" providerId="ADAL" clId="{C74F738B-4F19-482C-9BB2-9570D976FC73}" dt="2022-03-14T16:15:14.546" v="1954" actId="1035"/>
          <ac:spMkLst>
            <pc:docMk/>
            <pc:sldMk cId="4083830676" sldId="269"/>
            <ac:spMk id="98" creationId="{07960F30-EBF1-46D4-ABAA-68BCF4E34F06}"/>
          </ac:spMkLst>
        </pc:spChg>
        <pc:spChg chg="add mod">
          <ac:chgData name="Sarkar, Titli (NIH/NCI) [C]" userId="2e31b4fb-2c54-4995-be48-173a24bc5b84" providerId="ADAL" clId="{C74F738B-4F19-482C-9BB2-9570D976FC73}" dt="2022-03-14T16:15:14.546" v="1954" actId="1035"/>
          <ac:spMkLst>
            <pc:docMk/>
            <pc:sldMk cId="4083830676" sldId="269"/>
            <ac:spMk id="99" creationId="{8BC734B1-FEA9-45C4-8816-41D2C27E4415}"/>
          </ac:spMkLst>
        </pc:spChg>
        <pc:spChg chg="add mod">
          <ac:chgData name="Sarkar, Titli (NIH/NCI) [C]" userId="2e31b4fb-2c54-4995-be48-173a24bc5b84" providerId="ADAL" clId="{C74F738B-4F19-482C-9BB2-9570D976FC73}" dt="2022-03-15T02:29:05.358" v="2440" actId="1076"/>
          <ac:spMkLst>
            <pc:docMk/>
            <pc:sldMk cId="4083830676" sldId="269"/>
            <ac:spMk id="102" creationId="{0585265F-9011-4A67-9ADC-8F63DD431B70}"/>
          </ac:spMkLst>
        </pc:spChg>
        <pc:spChg chg="add mod">
          <ac:chgData name="Sarkar, Titli (NIH/NCI) [C]" userId="2e31b4fb-2c54-4995-be48-173a24bc5b84" providerId="ADAL" clId="{C74F738B-4F19-482C-9BB2-9570D976FC73}" dt="2022-03-14T15:59:35.022" v="1633" actId="1076"/>
          <ac:spMkLst>
            <pc:docMk/>
            <pc:sldMk cId="4083830676" sldId="269"/>
            <ac:spMk id="104" creationId="{2240F781-3C19-4E4B-BBD4-F981D1551DD2}"/>
          </ac:spMkLst>
        </pc:spChg>
        <pc:spChg chg="add del">
          <ac:chgData name="Sarkar, Titli (NIH/NCI) [C]" userId="2e31b4fb-2c54-4995-be48-173a24bc5b84" providerId="ADAL" clId="{C74F738B-4F19-482C-9BB2-9570D976FC73}" dt="2022-03-14T15:50:40.413" v="1467" actId="22"/>
          <ac:spMkLst>
            <pc:docMk/>
            <pc:sldMk cId="4083830676" sldId="269"/>
            <ac:spMk id="106" creationId="{D1B9604F-7D7D-442B-BCB5-7C38731E7884}"/>
          </ac:spMkLst>
        </pc:spChg>
        <pc:spChg chg="add del mod">
          <ac:chgData name="Sarkar, Titli (NIH/NCI) [C]" userId="2e31b4fb-2c54-4995-be48-173a24bc5b84" providerId="ADAL" clId="{C74F738B-4F19-482C-9BB2-9570D976FC73}" dt="2022-03-14T15:51:38.321" v="1483" actId="478"/>
          <ac:spMkLst>
            <pc:docMk/>
            <pc:sldMk cId="4083830676" sldId="269"/>
            <ac:spMk id="108" creationId="{D4D5862E-D8CA-4295-9576-685BB3FEE98B}"/>
          </ac:spMkLst>
        </pc:spChg>
        <pc:spChg chg="add mod">
          <ac:chgData name="Sarkar, Titli (NIH/NCI) [C]" userId="2e31b4fb-2c54-4995-be48-173a24bc5b84" providerId="ADAL" clId="{C74F738B-4F19-482C-9BB2-9570D976FC73}" dt="2022-03-15T02:29:28.178" v="2443" actId="1076"/>
          <ac:spMkLst>
            <pc:docMk/>
            <pc:sldMk cId="4083830676" sldId="269"/>
            <ac:spMk id="110" creationId="{E88369DD-D052-4E4E-8B45-0DA96164ECFC}"/>
          </ac:spMkLst>
        </pc:spChg>
        <pc:spChg chg="add mod">
          <ac:chgData name="Sarkar, Titli (NIH/NCI) [C]" userId="2e31b4fb-2c54-4995-be48-173a24bc5b84" providerId="ADAL" clId="{C74F738B-4F19-482C-9BB2-9570D976FC73}" dt="2022-03-15T02:36:56.829" v="2503" actId="1076"/>
          <ac:spMkLst>
            <pc:docMk/>
            <pc:sldMk cId="4083830676" sldId="269"/>
            <ac:spMk id="112" creationId="{76BEF2FC-F020-46D3-91B0-2785C4EF74FE}"/>
          </ac:spMkLst>
        </pc:spChg>
        <pc:spChg chg="add mod">
          <ac:chgData name="Sarkar, Titli (NIH/NCI) [C]" userId="2e31b4fb-2c54-4995-be48-173a24bc5b84" providerId="ADAL" clId="{C74F738B-4F19-482C-9BB2-9570D976FC73}" dt="2022-03-14T16:00:44.861" v="1660" actId="1076"/>
          <ac:spMkLst>
            <pc:docMk/>
            <pc:sldMk cId="4083830676" sldId="269"/>
            <ac:spMk id="114" creationId="{2D990A74-2ABB-4496-8044-6AFDE911CD44}"/>
          </ac:spMkLst>
        </pc:spChg>
        <pc:spChg chg="add mod ord">
          <ac:chgData name="Sarkar, Titli (NIH/NCI) [C]" userId="2e31b4fb-2c54-4995-be48-173a24bc5b84" providerId="ADAL" clId="{C74F738B-4F19-482C-9BB2-9570D976FC73}" dt="2022-03-15T03:05:12.746" v="2845" actId="207"/>
          <ac:spMkLst>
            <pc:docMk/>
            <pc:sldMk cId="4083830676" sldId="269"/>
            <ac:spMk id="116" creationId="{34249994-3FC8-4D14-835F-D3D563CCEA44}"/>
          </ac:spMkLst>
        </pc:spChg>
        <pc:spChg chg="add mod">
          <ac:chgData name="Sarkar, Titli (NIH/NCI) [C]" userId="2e31b4fb-2c54-4995-be48-173a24bc5b84" providerId="ADAL" clId="{C74F738B-4F19-482C-9BB2-9570D976FC73}" dt="2022-03-15T02:35:10.314" v="2494" actId="1076"/>
          <ac:spMkLst>
            <pc:docMk/>
            <pc:sldMk cId="4083830676" sldId="269"/>
            <ac:spMk id="1025" creationId="{CA19FF56-FC7C-4E2C-A4E4-ABD8028983C4}"/>
          </ac:spMkLst>
        </pc:spChg>
        <pc:grpChg chg="add del mod">
          <ac:chgData name="Sarkar, Titli (NIH/NCI) [C]" userId="2e31b4fb-2c54-4995-be48-173a24bc5b84" providerId="ADAL" clId="{C74F738B-4F19-482C-9BB2-9570D976FC73}" dt="2022-03-14T00:34:01.276" v="1210" actId="478"/>
          <ac:grpSpMkLst>
            <pc:docMk/>
            <pc:sldMk cId="4083830676" sldId="269"/>
            <ac:grpSpMk id="18" creationId="{3D1B8421-B994-41B5-943E-56D224B6BE08}"/>
          </ac:grpSpMkLst>
        </pc:grpChg>
        <pc:grpChg chg="add del mod ord">
          <ac:chgData name="Sarkar, Titli (NIH/NCI) [C]" userId="2e31b4fb-2c54-4995-be48-173a24bc5b84" providerId="ADAL" clId="{C74F738B-4F19-482C-9BB2-9570D976FC73}" dt="2022-03-15T02:26:07.867" v="2372" actId="478"/>
          <ac:grpSpMkLst>
            <pc:docMk/>
            <pc:sldMk cId="4083830676" sldId="269"/>
            <ac:grpSpMk id="31" creationId="{77B7DB59-DF63-4AA2-8F58-350F4C863651}"/>
          </ac:grpSpMkLst>
        </pc:grpChg>
        <pc:grpChg chg="add del mod">
          <ac:chgData name="Sarkar, Titli (NIH/NCI) [C]" userId="2e31b4fb-2c54-4995-be48-173a24bc5b84" providerId="ADAL" clId="{C74F738B-4F19-482C-9BB2-9570D976FC73}" dt="2022-03-14T00:34:07.532" v="1214"/>
          <ac:grpSpMkLst>
            <pc:docMk/>
            <pc:sldMk cId="4083830676" sldId="269"/>
            <ac:grpSpMk id="66" creationId="{FDA3FE06-0EAF-4A44-9E96-0BBE2F523CB1}"/>
          </ac:grpSpMkLst>
        </pc:grpChg>
        <pc:grpChg chg="add mod">
          <ac:chgData name="Sarkar, Titli (NIH/NCI) [C]" userId="2e31b4fb-2c54-4995-be48-173a24bc5b84" providerId="ADAL" clId="{C74F738B-4F19-482C-9BB2-9570D976FC73}" dt="2022-03-15T02:09:06.131" v="2080" actId="1076"/>
          <ac:grpSpMkLst>
            <pc:docMk/>
            <pc:sldMk cId="4083830676" sldId="269"/>
            <ac:grpSpMk id="77" creationId="{8B37A9C2-4E3C-4B7F-9616-3164095C988D}"/>
          </ac:grpSpMkLst>
        </pc:grpChg>
        <pc:graphicFrameChg chg="mod">
          <ac:chgData name="Sarkar, Titli (NIH/NCI) [C]" userId="2e31b4fb-2c54-4995-be48-173a24bc5b84" providerId="ADAL" clId="{C74F738B-4F19-482C-9BB2-9570D976FC73}" dt="2022-03-14T00:04:49.173" v="991"/>
          <ac:graphicFrameMkLst>
            <pc:docMk/>
            <pc:sldMk cId="4083830676" sldId="269"/>
            <ac:graphicFrameMk id="19" creationId="{2193EFF2-329F-4F00-BB6D-C73E590BF503}"/>
          </ac:graphicFrameMkLst>
        </pc:graphicFrameChg>
        <pc:graphicFrameChg chg="mod">
          <ac:chgData name="Sarkar, Titli (NIH/NCI) [C]" userId="2e31b4fb-2c54-4995-be48-173a24bc5b84" providerId="ADAL" clId="{C74F738B-4F19-482C-9BB2-9570D976FC73}" dt="2022-03-14T00:34:02.286" v="1211"/>
          <ac:graphicFrameMkLst>
            <pc:docMk/>
            <pc:sldMk cId="4083830676" sldId="269"/>
            <ac:graphicFrameMk id="67" creationId="{3DDC247A-770A-4F76-BBD2-36C9ED815C9C}"/>
          </ac:graphicFrameMkLst>
        </pc:graphicFrameChg>
        <pc:graphicFrameChg chg="mod">
          <ac:chgData name="Sarkar, Titli (NIH/NCI) [C]" userId="2e31b4fb-2c54-4995-be48-173a24bc5b84" providerId="ADAL" clId="{C74F738B-4F19-482C-9BB2-9570D976FC73}" dt="2022-03-14T00:34:07.544" v="1215"/>
          <ac:graphicFrameMkLst>
            <pc:docMk/>
            <pc:sldMk cId="4083830676" sldId="269"/>
            <ac:graphicFrameMk id="78" creationId="{EE70DE43-B16D-415F-A911-51DCB85AA59D}"/>
          </ac:graphicFrameMkLst>
        </pc:graphicFrameChg>
        <pc:picChg chg="add mod ord">
          <ac:chgData name="Sarkar, Titli (NIH/NCI) [C]" userId="2e31b4fb-2c54-4995-be48-173a24bc5b84" providerId="ADAL" clId="{C74F738B-4F19-482C-9BB2-9570D976FC73}" dt="2022-03-13T23:56:06.390" v="957" actId="14100"/>
          <ac:picMkLst>
            <pc:docMk/>
            <pc:sldMk cId="4083830676" sldId="269"/>
            <ac:picMk id="10" creationId="{74175124-7939-4822-A3C6-0BFFCE4F0F09}"/>
          </ac:picMkLst>
        </pc:picChg>
        <pc:picChg chg="add mod">
          <ac:chgData name="Sarkar, Titli (NIH/NCI) [C]" userId="2e31b4fb-2c54-4995-be48-173a24bc5b84" providerId="ADAL" clId="{C74F738B-4F19-482C-9BB2-9570D976FC73}" dt="2022-03-15T02:29:17.111" v="2442" actId="14100"/>
          <ac:picMkLst>
            <pc:docMk/>
            <pc:sldMk cId="4083830676" sldId="269"/>
            <ac:picMk id="15" creationId="{8998CE4D-5851-43FD-8C75-F682C15EDF42}"/>
          </ac:picMkLst>
        </pc:picChg>
        <pc:picChg chg="add del">
          <ac:chgData name="Sarkar, Titli (NIH/NCI) [C]" userId="2e31b4fb-2c54-4995-be48-173a24bc5b84" providerId="ADAL" clId="{C74F738B-4F19-482C-9BB2-9570D976FC73}" dt="2022-03-15T02:53:24.769" v="2720"/>
          <ac:picMkLst>
            <pc:docMk/>
            <pc:sldMk cId="4083830676" sldId="269"/>
            <ac:picMk id="17" creationId="{5F8C576B-4E7E-4AFC-BCE6-5A7D7432C9D8}"/>
          </ac:picMkLst>
        </pc:picChg>
        <pc:picChg chg="add del mod">
          <ac:chgData name="Sarkar, Titli (NIH/NCI) [C]" userId="2e31b4fb-2c54-4995-be48-173a24bc5b84" providerId="ADAL" clId="{C74F738B-4F19-482C-9BB2-9570D976FC73}" dt="2022-03-15T02:55:17.129" v="2747" actId="478"/>
          <ac:picMkLst>
            <pc:docMk/>
            <pc:sldMk cId="4083830676" sldId="269"/>
            <ac:picMk id="22" creationId="{C48A71C3-8861-4B86-9D8F-4575ADCEE6F1}"/>
          </ac:picMkLst>
        </pc:picChg>
        <pc:picChg chg="add del mod">
          <ac:chgData name="Sarkar, Titli (NIH/NCI) [C]" userId="2e31b4fb-2c54-4995-be48-173a24bc5b84" providerId="ADAL" clId="{C74F738B-4F19-482C-9BB2-9570D976FC73}" dt="2022-03-15T03:00:48.037" v="2761" actId="478"/>
          <ac:picMkLst>
            <pc:docMk/>
            <pc:sldMk cId="4083830676" sldId="269"/>
            <ac:picMk id="24" creationId="{40B0460B-73C0-45A7-B2F3-5BEB6110CACB}"/>
          </ac:picMkLst>
        </pc:picChg>
        <pc:picChg chg="mod">
          <ac:chgData name="Sarkar, Titli (NIH/NCI) [C]" userId="2e31b4fb-2c54-4995-be48-173a24bc5b84" providerId="ADAL" clId="{C74F738B-4F19-482C-9BB2-9570D976FC73}" dt="2022-03-14T00:07:06.781" v="1011"/>
          <ac:picMkLst>
            <pc:docMk/>
            <pc:sldMk cId="4083830676" sldId="269"/>
            <ac:picMk id="34" creationId="{EBC1C987-138D-4673-96B5-E002D6C87161}"/>
          </ac:picMkLst>
        </pc:picChg>
        <pc:picChg chg="mod">
          <ac:chgData name="Sarkar, Titli (NIH/NCI) [C]" userId="2e31b4fb-2c54-4995-be48-173a24bc5b84" providerId="ADAL" clId="{C74F738B-4F19-482C-9BB2-9570D976FC73}" dt="2022-03-14T00:07:06.781" v="1011"/>
          <ac:picMkLst>
            <pc:docMk/>
            <pc:sldMk cId="4083830676" sldId="269"/>
            <ac:picMk id="37" creationId="{96D49BFC-24AD-4A2F-81CB-8B5726323D44}"/>
          </ac:picMkLst>
        </pc:picChg>
        <pc:picChg chg="mod">
          <ac:chgData name="Sarkar, Titli (NIH/NCI) [C]" userId="2e31b4fb-2c54-4995-be48-173a24bc5b84" providerId="ADAL" clId="{C74F738B-4F19-482C-9BB2-9570D976FC73}" dt="2022-03-14T00:07:06.781" v="1011"/>
          <ac:picMkLst>
            <pc:docMk/>
            <pc:sldMk cId="4083830676" sldId="269"/>
            <ac:picMk id="49" creationId="{39085E4F-EBA7-4F13-A75D-1C94397AD5E0}"/>
          </ac:picMkLst>
        </pc:picChg>
        <pc:picChg chg="mod">
          <ac:chgData name="Sarkar, Titli (NIH/NCI) [C]" userId="2e31b4fb-2c54-4995-be48-173a24bc5b84" providerId="ADAL" clId="{C74F738B-4F19-482C-9BB2-9570D976FC73}" dt="2022-03-14T00:07:06.781" v="1011"/>
          <ac:picMkLst>
            <pc:docMk/>
            <pc:sldMk cId="4083830676" sldId="269"/>
            <ac:picMk id="51" creationId="{E3E13486-695E-4A51-85A6-808B4DF2FE13}"/>
          </ac:picMkLst>
        </pc:picChg>
        <pc:picChg chg="mod">
          <ac:chgData name="Sarkar, Titli (NIH/NCI) [C]" userId="2e31b4fb-2c54-4995-be48-173a24bc5b84" providerId="ADAL" clId="{C74F738B-4F19-482C-9BB2-9570D976FC73}" dt="2022-03-14T00:07:06.781" v="1011"/>
          <ac:picMkLst>
            <pc:docMk/>
            <pc:sldMk cId="4083830676" sldId="269"/>
            <ac:picMk id="53" creationId="{A238576D-18B2-4287-9FBE-480803ABA881}"/>
          </ac:picMkLst>
        </pc:picChg>
        <pc:picChg chg="add del mod">
          <ac:chgData name="Sarkar, Titli (NIH/NCI) [C]" userId="2e31b4fb-2c54-4995-be48-173a24bc5b84" providerId="ADAL" clId="{C74F738B-4F19-482C-9BB2-9570D976FC73}" dt="2022-03-15T02:39:50.239" v="2537" actId="478"/>
          <ac:picMkLst>
            <pc:docMk/>
            <pc:sldMk cId="4083830676" sldId="269"/>
            <ac:picMk id="59" creationId="{9AF7B6E4-A624-4661-A8BD-2995E6AFBA5A}"/>
          </ac:picMkLst>
        </pc:picChg>
        <pc:picChg chg="add mod ord modCrop">
          <ac:chgData name="Sarkar, Titli (NIH/NCI) [C]" userId="2e31b4fb-2c54-4995-be48-173a24bc5b84" providerId="ADAL" clId="{C74F738B-4F19-482C-9BB2-9570D976FC73}" dt="2022-03-15T02:49:53.243" v="2708" actId="1076"/>
          <ac:picMkLst>
            <pc:docMk/>
            <pc:sldMk cId="4083830676" sldId="269"/>
            <ac:picMk id="88" creationId="{5CC0EF85-299D-4CD1-A584-18AC475D135B}"/>
          </ac:picMkLst>
        </pc:picChg>
        <pc:picChg chg="add mod">
          <ac:chgData name="Sarkar, Titli (NIH/NCI) [C]" userId="2e31b4fb-2c54-4995-be48-173a24bc5b84" providerId="ADAL" clId="{C74F738B-4F19-482C-9BB2-9570D976FC73}" dt="2022-03-15T03:04:46.522" v="2841" actId="1076"/>
          <ac:picMkLst>
            <pc:docMk/>
            <pc:sldMk cId="4083830676" sldId="269"/>
            <ac:picMk id="94" creationId="{5C1BDCF7-9D53-4EAE-899C-95242E4F5A45}"/>
          </ac:picMkLst>
        </pc:picChg>
        <pc:picChg chg="add mod">
          <ac:chgData name="Sarkar, Titli (NIH/NCI) [C]" userId="2e31b4fb-2c54-4995-be48-173a24bc5b84" providerId="ADAL" clId="{C74F738B-4F19-482C-9BB2-9570D976FC73}" dt="2022-03-15T03:01:21.945" v="2769" actId="1076"/>
          <ac:picMkLst>
            <pc:docMk/>
            <pc:sldMk cId="4083830676" sldId="269"/>
            <ac:picMk id="96" creationId="{FBBBE43A-BE16-4D8E-BF48-934FC27B621D}"/>
          </ac:picMkLst>
        </pc:picChg>
        <pc:picChg chg="add mod">
          <ac:chgData name="Sarkar, Titli (NIH/NCI) [C]" userId="2e31b4fb-2c54-4995-be48-173a24bc5b84" providerId="ADAL" clId="{C74F738B-4F19-482C-9BB2-9570D976FC73}" dt="2022-03-15T02:32:00.906" v="2460" actId="1076"/>
          <ac:picMkLst>
            <pc:docMk/>
            <pc:sldMk cId="4083830676" sldId="269"/>
            <ac:picMk id="1026" creationId="{96E3E773-A7CE-4C48-A73C-17EC3139FCBC}"/>
          </ac:picMkLst>
        </pc:picChg>
        <pc:picChg chg="add del mod">
          <ac:chgData name="Sarkar, Titli (NIH/NCI) [C]" userId="2e31b4fb-2c54-4995-be48-173a24bc5b84" providerId="ADAL" clId="{C74F738B-4F19-482C-9BB2-9570D976FC73}" dt="2022-03-14T00:23:36.305" v="1076" actId="478"/>
          <ac:picMkLst>
            <pc:docMk/>
            <pc:sldMk cId="4083830676" sldId="269"/>
            <ac:picMk id="1026" creationId="{A72C440F-DB4B-4985-9473-910CAE7D2CA3}"/>
          </ac:picMkLst>
        </pc:picChg>
        <pc:cxnChg chg="add mod">
          <ac:chgData name="Sarkar, Titli (NIH/NCI) [C]" userId="2e31b4fb-2c54-4995-be48-173a24bc5b84" providerId="ADAL" clId="{C74F738B-4F19-482C-9BB2-9570D976FC73}" dt="2022-03-15T02:25:20.085" v="2358" actId="1036"/>
          <ac:cxnSpMkLst>
            <pc:docMk/>
            <pc:sldMk cId="4083830676" sldId="269"/>
            <ac:cxnSpMk id="3" creationId="{6D0FBAE7-37C3-4F12-BD10-922DC07BCA2C}"/>
          </ac:cxnSpMkLst>
        </pc:cxnChg>
        <pc:cxnChg chg="mod">
          <ac:chgData name="Sarkar, Titli (NIH/NCI) [C]" userId="2e31b4fb-2c54-4995-be48-173a24bc5b84" providerId="ADAL" clId="{C74F738B-4F19-482C-9BB2-9570D976FC73}" dt="2022-03-14T00:34:01.276" v="1210" actId="478"/>
          <ac:cxnSpMkLst>
            <pc:docMk/>
            <pc:sldMk cId="4083830676" sldId="269"/>
            <ac:cxnSpMk id="21" creationId="{ABF3826A-8727-49A3-9BD2-484EAF01D29B}"/>
          </ac:cxnSpMkLst>
        </pc:cxnChg>
        <pc:cxnChg chg="mod">
          <ac:chgData name="Sarkar, Titli (NIH/NCI) [C]" userId="2e31b4fb-2c54-4995-be48-173a24bc5b84" providerId="ADAL" clId="{C74F738B-4F19-482C-9BB2-9570D976FC73}" dt="2022-03-14T00:34:01.276" v="1210" actId="478"/>
          <ac:cxnSpMkLst>
            <pc:docMk/>
            <pc:sldMk cId="4083830676" sldId="269"/>
            <ac:cxnSpMk id="22" creationId="{7AF0F009-EE19-47C9-B3A2-FE962D1E2140}"/>
          </ac:cxnSpMkLst>
        </pc:cxnChg>
        <pc:cxnChg chg="mod">
          <ac:chgData name="Sarkar, Titli (NIH/NCI) [C]" userId="2e31b4fb-2c54-4995-be48-173a24bc5b84" providerId="ADAL" clId="{C74F738B-4F19-482C-9BB2-9570D976FC73}" dt="2022-03-14T00:34:01.276" v="1210" actId="478"/>
          <ac:cxnSpMkLst>
            <pc:docMk/>
            <pc:sldMk cId="4083830676" sldId="269"/>
            <ac:cxnSpMk id="24" creationId="{5E12FDFF-5BFF-4150-A99A-08309587BF26}"/>
          </ac:cxnSpMkLst>
        </pc:cxnChg>
        <pc:cxnChg chg="mod">
          <ac:chgData name="Sarkar, Titli (NIH/NCI) [C]" userId="2e31b4fb-2c54-4995-be48-173a24bc5b84" providerId="ADAL" clId="{C74F738B-4F19-482C-9BB2-9570D976FC73}" dt="2022-03-14T00:04:49.173" v="991"/>
          <ac:cxnSpMkLst>
            <pc:docMk/>
            <pc:sldMk cId="4083830676" sldId="269"/>
            <ac:cxnSpMk id="25" creationId="{B59B3811-CDE6-42E7-9CE8-88829E95824A}"/>
          </ac:cxnSpMkLst>
        </pc:cxnChg>
        <pc:cxnChg chg="mod">
          <ac:chgData name="Sarkar, Titli (NIH/NCI) [C]" userId="2e31b4fb-2c54-4995-be48-173a24bc5b84" providerId="ADAL" clId="{C74F738B-4F19-482C-9BB2-9570D976FC73}" dt="2022-03-14T00:34:01.276" v="1210" actId="478"/>
          <ac:cxnSpMkLst>
            <pc:docMk/>
            <pc:sldMk cId="4083830676" sldId="269"/>
            <ac:cxnSpMk id="27" creationId="{9517D178-2D6A-46AF-9AEC-1BDBB46B546E}"/>
          </ac:cxnSpMkLst>
        </pc:cxnChg>
        <pc:cxnChg chg="mod">
          <ac:chgData name="Sarkar, Titli (NIH/NCI) [C]" userId="2e31b4fb-2c54-4995-be48-173a24bc5b84" providerId="ADAL" clId="{C74F738B-4F19-482C-9BB2-9570D976FC73}" dt="2022-03-14T00:34:01.276" v="1210" actId="478"/>
          <ac:cxnSpMkLst>
            <pc:docMk/>
            <pc:sldMk cId="4083830676" sldId="269"/>
            <ac:cxnSpMk id="28" creationId="{25097E8F-D490-444F-90A9-569D04B2D868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69" creationId="{57DBA904-9F4D-43FC-8974-D0411AAD80B5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70" creationId="{CC0D5255-3CD4-46A7-BFC2-D539E2524F10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72" creationId="{F69A4D0C-F2E9-4878-9D34-39A685E3BC58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73" creationId="{13A6F91E-AE36-4787-B1A7-E5EFE855270F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75" creationId="{72520C75-EA28-4057-A083-5EDFA64AE407}"/>
          </ac:cxnSpMkLst>
        </pc:cxnChg>
        <pc:cxnChg chg="mod">
          <ac:chgData name="Sarkar, Titli (NIH/NCI) [C]" userId="2e31b4fb-2c54-4995-be48-173a24bc5b84" providerId="ADAL" clId="{C74F738B-4F19-482C-9BB2-9570D976FC73}" dt="2022-03-14T00:34:02.286" v="1211"/>
          <ac:cxnSpMkLst>
            <pc:docMk/>
            <pc:sldMk cId="4083830676" sldId="269"/>
            <ac:cxnSpMk id="76" creationId="{887EE5E1-D3F6-4F47-A0A5-C095E98A70FA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0" creationId="{97985104-E62F-4BD5-8290-9017A8428770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1" creationId="{82AD1D00-37AF-4D35-9FD0-62E8A434E839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3" creationId="{B8C24BBA-4DA4-4938-8B72-E52CE3C61AD9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4" creationId="{38126A59-85BA-4A98-AA97-53623FA82C4C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6" creationId="{7974B744-6D8D-4076-A742-1F28217D16A7}"/>
          </ac:cxnSpMkLst>
        </pc:cxnChg>
        <pc:cxnChg chg="mod">
          <ac:chgData name="Sarkar, Titli (NIH/NCI) [C]" userId="2e31b4fb-2c54-4995-be48-173a24bc5b84" providerId="ADAL" clId="{C74F738B-4F19-482C-9BB2-9570D976FC73}" dt="2022-03-14T00:34:07.544" v="1215"/>
          <ac:cxnSpMkLst>
            <pc:docMk/>
            <pc:sldMk cId="4083830676" sldId="269"/>
            <ac:cxnSpMk id="87" creationId="{D01C35B2-ABDB-4CC9-BE59-30A696AA3981}"/>
          </ac:cxnSpMkLst>
        </pc:cxnChg>
        <pc:cxnChg chg="add mod ord">
          <ac:chgData name="Sarkar, Titli (NIH/NCI) [C]" userId="2e31b4fb-2c54-4995-be48-173a24bc5b84" providerId="ADAL" clId="{C74F738B-4F19-482C-9BB2-9570D976FC73}" dt="2022-03-15T02:50:04.349" v="2711" actId="1076"/>
          <ac:cxnSpMkLst>
            <pc:docMk/>
            <pc:sldMk cId="4083830676" sldId="269"/>
            <ac:cxnSpMk id="89" creationId="{1222D650-3834-4E27-95B2-C53B9881F5C4}"/>
          </ac:cxnSpMkLst>
        </pc:cxnChg>
        <pc:cxnChg chg="add mod ord">
          <ac:chgData name="Sarkar, Titli (NIH/NCI) [C]" userId="2e31b4fb-2c54-4995-be48-173a24bc5b84" providerId="ADAL" clId="{C74F738B-4F19-482C-9BB2-9570D976FC73}" dt="2022-03-15T02:49:59.337" v="2710" actId="1076"/>
          <ac:cxnSpMkLst>
            <pc:docMk/>
            <pc:sldMk cId="4083830676" sldId="269"/>
            <ac:cxnSpMk id="90" creationId="{09E0DE24-F5FA-47CB-B46D-5F66CC36C313}"/>
          </ac:cxnSpMkLst>
        </pc:cxnChg>
      </pc:sldChg>
      <pc:sldChg chg="new del">
        <pc:chgData name="Sarkar, Titli (NIH/NCI) [C]" userId="2e31b4fb-2c54-4995-be48-173a24bc5b84" providerId="ADAL" clId="{C74F738B-4F19-482C-9BB2-9570D976FC73}" dt="2022-03-15T02:19:07.719" v="2264" actId="680"/>
        <pc:sldMkLst>
          <pc:docMk/>
          <pc:sldMk cId="331608516" sldId="270"/>
        </pc:sldMkLst>
      </pc:sldChg>
      <pc:sldChg chg="delSp add del mod">
        <pc:chgData name="Sarkar, Titli (NIH/NCI) [C]" userId="2e31b4fb-2c54-4995-be48-173a24bc5b84" providerId="ADAL" clId="{C74F738B-4F19-482C-9BB2-9570D976FC73}" dt="2022-03-09T21:25:53.242" v="162" actId="47"/>
        <pc:sldMkLst>
          <pc:docMk/>
          <pc:sldMk cId="980766305" sldId="2283"/>
        </pc:sldMkLst>
        <pc:spChg chg="del">
          <ac:chgData name="Sarkar, Titli (NIH/NCI) [C]" userId="2e31b4fb-2c54-4995-be48-173a24bc5b84" providerId="ADAL" clId="{C74F738B-4F19-482C-9BB2-9570D976FC73}" dt="2022-03-09T21:22:12.448" v="65" actId="478"/>
          <ac:spMkLst>
            <pc:docMk/>
            <pc:sldMk cId="980766305" sldId="2283"/>
            <ac:spMk id="3" creationId="{657DEB4A-91B0-4195-A31C-F3EAB9389F87}"/>
          </ac:spMkLst>
        </pc:spChg>
      </pc:sldChg>
      <pc:sldMasterChg chg="delSldLayout">
        <pc:chgData name="Sarkar, Titli (NIH/NCI) [C]" userId="2e31b4fb-2c54-4995-be48-173a24bc5b84" providerId="ADAL" clId="{C74F738B-4F19-482C-9BB2-9570D976FC73}" dt="2022-03-09T21:21:27.148" v="62" actId="47"/>
        <pc:sldMasterMkLst>
          <pc:docMk/>
          <pc:sldMasterMk cId="2117223867" sldId="2147483648"/>
        </pc:sldMasterMkLst>
        <pc:sldLayoutChg chg="del">
          <pc:chgData name="Sarkar, Titli (NIH/NCI) [C]" userId="2e31b4fb-2c54-4995-be48-173a24bc5b84" providerId="ADAL" clId="{C74F738B-4F19-482C-9BB2-9570D976FC73}" dt="2022-03-09T21:21:27.148" v="62" actId="47"/>
          <pc:sldLayoutMkLst>
            <pc:docMk/>
            <pc:sldMasterMk cId="2117223867" sldId="2147483648"/>
            <pc:sldLayoutMk cId="2842970871" sldId="2147483660"/>
          </pc:sldLayoutMkLst>
        </pc:sldLayoutChg>
      </pc:sldMasterChg>
      <pc:sldMasterChg chg="del delSldLayout">
        <pc:chgData name="Sarkar, Titli (NIH/NCI) [C]" userId="2e31b4fb-2c54-4995-be48-173a24bc5b84" providerId="ADAL" clId="{C74F738B-4F19-482C-9BB2-9570D976FC73}" dt="2022-03-09T21:25:53.242" v="162" actId="47"/>
        <pc:sldMasterMkLst>
          <pc:docMk/>
          <pc:sldMasterMk cId="2001356047" sldId="2147483660"/>
        </pc:sldMasterMkLst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4286184526" sldId="2147483661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121439432" sldId="2147483662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347622714" sldId="2147483663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53055397" sldId="2147483664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2680436732" sldId="2147483665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221412064" sldId="2147483666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2293124990" sldId="2147483667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862331319" sldId="2147483668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553059179" sldId="2147483669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3645904906" sldId="2147483670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474740845" sldId="2147483671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83929776" sldId="2147483672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886929211" sldId="2147483673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081184064" sldId="2147483674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638017854" sldId="2147483675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673626080" sldId="2147483676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196406100" sldId="2147483677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386326675" sldId="2147483678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3284094674" sldId="2147483679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2125732183" sldId="2147483680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1983136577" sldId="2147483681"/>
          </pc:sldLayoutMkLst>
        </pc:sldLayoutChg>
        <pc:sldLayoutChg chg="del">
          <pc:chgData name="Sarkar, Titli (NIH/NCI) [C]" userId="2e31b4fb-2c54-4995-be48-173a24bc5b84" providerId="ADAL" clId="{C74F738B-4F19-482C-9BB2-9570D976FC73}" dt="2022-03-09T21:25:53.242" v="162" actId="47"/>
          <pc:sldLayoutMkLst>
            <pc:docMk/>
            <pc:sldMasterMk cId="2001356047" sldId="2147483660"/>
            <pc:sldLayoutMk cId="3466279277" sldId="214748368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B85823-A3FC-0646-8904-AB9015F67A49}" type="doc">
      <dgm:prSet loTypeId="urn:microsoft.com/office/officeart/2005/8/layout/hChevron3" loCatId="" qsTypeId="urn:microsoft.com/office/officeart/2005/8/quickstyle/simple1" qsCatId="simple" csTypeId="urn:microsoft.com/office/officeart/2005/8/colors/accent3_3" csCatId="accent3" phldr="1"/>
      <dgm:spPr/>
    </dgm:pt>
    <dgm:pt modelId="{03CEAD0E-54CF-C74A-80E6-FE5B08891538}">
      <dgm:prSet phldrT="[Text]"/>
      <dgm:spPr>
        <a:xfrm>
          <a:off x="1394" y="119188"/>
          <a:ext cx="2719783" cy="1087913"/>
        </a:xfrm>
        <a:prstGeom prst="homePlate">
          <a:avLst/>
        </a:prstGeom>
        <a:solidFill>
          <a:srgbClr val="6C4990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b="1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Data Ingestion + Curation</a:t>
          </a:r>
          <a:endParaRPr lang="en-US" b="1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gm:t>
    </dgm:pt>
    <dgm:pt modelId="{EABCFB7C-67AB-8447-A883-4E0FD6BBADBC}" type="parTrans" cxnId="{0CA331ED-B426-9F44-8064-6464C88F9F3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D12A7A1-F85B-8040-B6B9-996C41588088}" type="sibTrans" cxnId="{0CA331ED-B426-9F44-8064-6464C88F9F3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9B3F89F3-842F-254F-B1D5-A7A3F716FB53}">
      <dgm:prSet/>
      <dgm:spPr>
        <a:xfrm>
          <a:off x="4353048" y="119188"/>
          <a:ext cx="2719783" cy="1087913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b="1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Model Training + Tuning</a:t>
          </a:r>
          <a:endParaRPr lang="en-US" b="1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gm:t>
    </dgm:pt>
    <dgm:pt modelId="{394ED10C-61EC-844F-B343-B426024A1918}" type="parTrans" cxnId="{375C2B96-5EEB-4042-8F70-B2E3308528C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CA59CEF4-1835-9243-9CE8-0ECAEE5EFDD3}" type="sibTrans" cxnId="{375C2B96-5EEB-4042-8F70-B2E3308528C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7181A385-8C0D-5041-B8F4-BC70C052DE1F}">
      <dgm:prSet phldrT="[Text]"/>
      <dgm:spPr>
        <a:xfrm>
          <a:off x="2177221" y="119188"/>
          <a:ext cx="2719783" cy="1087913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b="1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Featurization</a:t>
          </a:r>
          <a:endParaRPr lang="en-US" b="1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gm:t>
    </dgm:pt>
    <dgm:pt modelId="{CE358AD0-8A4A-8748-89E6-7A6CD39508CC}" type="parTrans" cxnId="{B5A7547E-F517-2F47-95D9-1A1A38B80F6B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EB1B512-0E72-6A47-BDCF-F1BB0456A637}" type="sibTrans" cxnId="{B5A7547E-F517-2F47-95D9-1A1A38B80F6B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4A3638EF-787A-6644-860D-8003E9AE2627}">
      <dgm:prSet/>
      <dgm:spPr>
        <a:xfrm>
          <a:off x="6528875" y="119188"/>
          <a:ext cx="2719783" cy="1087913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b="1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Prediction Generation</a:t>
          </a:r>
          <a:endParaRPr lang="en-US" b="1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gm:t>
    </dgm:pt>
    <dgm:pt modelId="{3997CD84-C481-294F-953D-AD2F6CB1C49B}" type="parTrans" cxnId="{D63288C6-4F8A-ED47-BC51-1DEF7E2AC7B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9700D29E-84CD-C546-9D98-FABEEDC2D564}" type="sibTrans" cxnId="{D63288C6-4F8A-ED47-BC51-1DEF7E2AC7B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EEB541B6-E648-3446-A7C7-739764B5F71C}">
      <dgm:prSet/>
      <dgm:spPr>
        <a:xfrm>
          <a:off x="8704701" y="119188"/>
          <a:ext cx="2719783" cy="1087913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b="1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Visualization + Analysis</a:t>
          </a:r>
          <a:endParaRPr lang="en-US" b="1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gm:t>
    </dgm:pt>
    <dgm:pt modelId="{8C469EC5-CD5D-1340-8C89-E568806A7966}" type="parTrans" cxnId="{FCE7A6EB-C2C3-0D49-829D-8D9F10BB7C61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32E9F3B-6696-E94D-99A7-A574BD837239}" type="sibTrans" cxnId="{FCE7A6EB-C2C3-0D49-829D-8D9F10BB7C61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9DF4CEDB-6B4E-7749-9560-C2D61A72EE66}" type="pres">
      <dgm:prSet presAssocID="{C9B85823-A3FC-0646-8904-AB9015F67A49}" presName="Name0" presStyleCnt="0">
        <dgm:presLayoutVars>
          <dgm:dir/>
          <dgm:resizeHandles val="exact"/>
        </dgm:presLayoutVars>
      </dgm:prSet>
      <dgm:spPr/>
    </dgm:pt>
    <dgm:pt modelId="{BB4E2D6F-B6F1-7649-89D6-BF177B7E3307}" type="pres">
      <dgm:prSet presAssocID="{03CEAD0E-54CF-C74A-80E6-FE5B08891538}" presName="parTxOnly" presStyleLbl="node1" presStyleIdx="0" presStyleCnt="5">
        <dgm:presLayoutVars>
          <dgm:bulletEnabled val="1"/>
        </dgm:presLayoutVars>
      </dgm:prSet>
      <dgm:spPr/>
    </dgm:pt>
    <dgm:pt modelId="{BDCED689-8D3A-BE47-9570-97DC7EA1E569}" type="pres">
      <dgm:prSet presAssocID="{0D12A7A1-F85B-8040-B6B9-996C41588088}" presName="parSpace" presStyleCnt="0"/>
      <dgm:spPr/>
    </dgm:pt>
    <dgm:pt modelId="{E42F8DD8-3591-3C4E-98BE-0C53E77E4FA5}" type="pres">
      <dgm:prSet presAssocID="{7181A385-8C0D-5041-B8F4-BC70C052DE1F}" presName="parTxOnly" presStyleLbl="node1" presStyleIdx="1" presStyleCnt="5">
        <dgm:presLayoutVars>
          <dgm:bulletEnabled val="1"/>
        </dgm:presLayoutVars>
      </dgm:prSet>
      <dgm:spPr/>
    </dgm:pt>
    <dgm:pt modelId="{FD316B6A-3329-AA43-ACA0-51BCA5560829}" type="pres">
      <dgm:prSet presAssocID="{DEB1B512-0E72-6A47-BDCF-F1BB0456A637}" presName="parSpace" presStyleCnt="0"/>
      <dgm:spPr/>
    </dgm:pt>
    <dgm:pt modelId="{6CDC93ED-E72A-5D43-ACB4-77A6F74CE136}" type="pres">
      <dgm:prSet presAssocID="{9B3F89F3-842F-254F-B1D5-A7A3F716FB53}" presName="parTxOnly" presStyleLbl="node1" presStyleIdx="2" presStyleCnt="5">
        <dgm:presLayoutVars>
          <dgm:bulletEnabled val="1"/>
        </dgm:presLayoutVars>
      </dgm:prSet>
      <dgm:spPr/>
    </dgm:pt>
    <dgm:pt modelId="{EE463D32-7D76-C04A-8CA8-56126D9EFBFB}" type="pres">
      <dgm:prSet presAssocID="{CA59CEF4-1835-9243-9CE8-0ECAEE5EFDD3}" presName="parSpace" presStyleCnt="0"/>
      <dgm:spPr/>
    </dgm:pt>
    <dgm:pt modelId="{13512349-37E0-604B-9220-A768ADB4D884}" type="pres">
      <dgm:prSet presAssocID="{4A3638EF-787A-6644-860D-8003E9AE2627}" presName="parTxOnly" presStyleLbl="node1" presStyleIdx="3" presStyleCnt="5">
        <dgm:presLayoutVars>
          <dgm:bulletEnabled val="1"/>
        </dgm:presLayoutVars>
      </dgm:prSet>
      <dgm:spPr/>
    </dgm:pt>
    <dgm:pt modelId="{CCAD3954-748C-3548-856C-238642BF3002}" type="pres">
      <dgm:prSet presAssocID="{9700D29E-84CD-C546-9D98-FABEEDC2D564}" presName="parSpace" presStyleCnt="0"/>
      <dgm:spPr/>
    </dgm:pt>
    <dgm:pt modelId="{84A62DAE-97C0-B641-8EDA-E4C930F6B85D}" type="pres">
      <dgm:prSet presAssocID="{EEB541B6-E648-3446-A7C7-739764B5F71C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5BCF490E-A3D5-C941-AFBC-AC50B20E0C8F}" type="presOf" srcId="{9B3F89F3-842F-254F-B1D5-A7A3F716FB53}" destId="{6CDC93ED-E72A-5D43-ACB4-77A6F74CE136}" srcOrd="0" destOrd="0" presId="urn:microsoft.com/office/officeart/2005/8/layout/hChevron3"/>
    <dgm:cxn modelId="{3052CC4C-9F89-9B45-99A0-53FD01FFD974}" type="presOf" srcId="{7181A385-8C0D-5041-B8F4-BC70C052DE1F}" destId="{E42F8DD8-3591-3C4E-98BE-0C53E77E4FA5}" srcOrd="0" destOrd="0" presId="urn:microsoft.com/office/officeart/2005/8/layout/hChevron3"/>
    <dgm:cxn modelId="{4386DE7C-EE33-3849-987F-03238EDA34FC}" type="presOf" srcId="{03CEAD0E-54CF-C74A-80E6-FE5B08891538}" destId="{BB4E2D6F-B6F1-7649-89D6-BF177B7E3307}" srcOrd="0" destOrd="0" presId="urn:microsoft.com/office/officeart/2005/8/layout/hChevron3"/>
    <dgm:cxn modelId="{B5A7547E-F517-2F47-95D9-1A1A38B80F6B}" srcId="{C9B85823-A3FC-0646-8904-AB9015F67A49}" destId="{7181A385-8C0D-5041-B8F4-BC70C052DE1F}" srcOrd="1" destOrd="0" parTransId="{CE358AD0-8A4A-8748-89E6-7A6CD39508CC}" sibTransId="{DEB1B512-0E72-6A47-BDCF-F1BB0456A637}"/>
    <dgm:cxn modelId="{F645B290-0D2A-A340-8070-03E6A95F28F5}" type="presOf" srcId="{4A3638EF-787A-6644-860D-8003E9AE2627}" destId="{13512349-37E0-604B-9220-A768ADB4D884}" srcOrd="0" destOrd="0" presId="urn:microsoft.com/office/officeart/2005/8/layout/hChevron3"/>
    <dgm:cxn modelId="{375C2B96-5EEB-4042-8F70-B2E3308528C5}" srcId="{C9B85823-A3FC-0646-8904-AB9015F67A49}" destId="{9B3F89F3-842F-254F-B1D5-A7A3F716FB53}" srcOrd="2" destOrd="0" parTransId="{394ED10C-61EC-844F-B343-B426024A1918}" sibTransId="{CA59CEF4-1835-9243-9CE8-0ECAEE5EFDD3}"/>
    <dgm:cxn modelId="{D63288C6-4F8A-ED47-BC51-1DEF7E2AC7B9}" srcId="{C9B85823-A3FC-0646-8904-AB9015F67A49}" destId="{4A3638EF-787A-6644-860D-8003E9AE2627}" srcOrd="3" destOrd="0" parTransId="{3997CD84-C481-294F-953D-AD2F6CB1C49B}" sibTransId="{9700D29E-84CD-C546-9D98-FABEEDC2D564}"/>
    <dgm:cxn modelId="{D7DA6CC7-5AE3-8649-BBBC-3509E73D769B}" type="presOf" srcId="{C9B85823-A3FC-0646-8904-AB9015F67A49}" destId="{9DF4CEDB-6B4E-7749-9560-C2D61A72EE66}" srcOrd="0" destOrd="0" presId="urn:microsoft.com/office/officeart/2005/8/layout/hChevron3"/>
    <dgm:cxn modelId="{FCE7A6EB-C2C3-0D49-829D-8D9F10BB7C61}" srcId="{C9B85823-A3FC-0646-8904-AB9015F67A49}" destId="{EEB541B6-E648-3446-A7C7-739764B5F71C}" srcOrd="4" destOrd="0" parTransId="{8C469EC5-CD5D-1340-8C89-E568806A7966}" sibTransId="{032E9F3B-6696-E94D-99A7-A574BD837239}"/>
    <dgm:cxn modelId="{0CA331ED-B426-9F44-8064-6464C88F9F35}" srcId="{C9B85823-A3FC-0646-8904-AB9015F67A49}" destId="{03CEAD0E-54CF-C74A-80E6-FE5B08891538}" srcOrd="0" destOrd="0" parTransId="{EABCFB7C-67AB-8447-A883-4E0FD6BBADBC}" sibTransId="{0D12A7A1-F85B-8040-B6B9-996C41588088}"/>
    <dgm:cxn modelId="{779AE4FF-463B-964C-94A2-B4C7375CD5A3}" type="presOf" srcId="{EEB541B6-E648-3446-A7C7-739764B5F71C}" destId="{84A62DAE-97C0-B641-8EDA-E4C930F6B85D}" srcOrd="0" destOrd="0" presId="urn:microsoft.com/office/officeart/2005/8/layout/hChevron3"/>
    <dgm:cxn modelId="{CEA3D857-2E19-4740-ABF7-6D1F8B4A9EB4}" type="presParOf" srcId="{9DF4CEDB-6B4E-7749-9560-C2D61A72EE66}" destId="{BB4E2D6F-B6F1-7649-89D6-BF177B7E3307}" srcOrd="0" destOrd="0" presId="urn:microsoft.com/office/officeart/2005/8/layout/hChevron3"/>
    <dgm:cxn modelId="{F639DC6F-915C-734E-8FF5-B0483EA2CF6D}" type="presParOf" srcId="{9DF4CEDB-6B4E-7749-9560-C2D61A72EE66}" destId="{BDCED689-8D3A-BE47-9570-97DC7EA1E569}" srcOrd="1" destOrd="0" presId="urn:microsoft.com/office/officeart/2005/8/layout/hChevron3"/>
    <dgm:cxn modelId="{7FD537DA-9936-584C-9BA9-68AF3A995DAB}" type="presParOf" srcId="{9DF4CEDB-6B4E-7749-9560-C2D61A72EE66}" destId="{E42F8DD8-3591-3C4E-98BE-0C53E77E4FA5}" srcOrd="2" destOrd="0" presId="urn:microsoft.com/office/officeart/2005/8/layout/hChevron3"/>
    <dgm:cxn modelId="{43CC1654-0CA2-214E-9B70-0A4B046895FF}" type="presParOf" srcId="{9DF4CEDB-6B4E-7749-9560-C2D61A72EE66}" destId="{FD316B6A-3329-AA43-ACA0-51BCA5560829}" srcOrd="3" destOrd="0" presId="urn:microsoft.com/office/officeart/2005/8/layout/hChevron3"/>
    <dgm:cxn modelId="{5AC0B969-62D5-A44E-A92D-F21ACADF9CE1}" type="presParOf" srcId="{9DF4CEDB-6B4E-7749-9560-C2D61A72EE66}" destId="{6CDC93ED-E72A-5D43-ACB4-77A6F74CE136}" srcOrd="4" destOrd="0" presId="urn:microsoft.com/office/officeart/2005/8/layout/hChevron3"/>
    <dgm:cxn modelId="{AD8189F6-3DBB-2C40-96AF-8ED57E47495A}" type="presParOf" srcId="{9DF4CEDB-6B4E-7749-9560-C2D61A72EE66}" destId="{EE463D32-7D76-C04A-8CA8-56126D9EFBFB}" srcOrd="5" destOrd="0" presId="urn:microsoft.com/office/officeart/2005/8/layout/hChevron3"/>
    <dgm:cxn modelId="{0C5FEFCC-3194-4747-867D-A300B2F5674F}" type="presParOf" srcId="{9DF4CEDB-6B4E-7749-9560-C2D61A72EE66}" destId="{13512349-37E0-604B-9220-A768ADB4D884}" srcOrd="6" destOrd="0" presId="urn:microsoft.com/office/officeart/2005/8/layout/hChevron3"/>
    <dgm:cxn modelId="{4A573029-20C9-AD4C-A058-B72B55D602A4}" type="presParOf" srcId="{9DF4CEDB-6B4E-7749-9560-C2D61A72EE66}" destId="{CCAD3954-748C-3548-856C-238642BF3002}" srcOrd="7" destOrd="0" presId="urn:microsoft.com/office/officeart/2005/8/layout/hChevron3"/>
    <dgm:cxn modelId="{09F22B34-6D16-C145-8951-E440B267F7F2}" type="presParOf" srcId="{9DF4CEDB-6B4E-7749-9560-C2D61A72EE66}" destId="{84A62DAE-97C0-B641-8EDA-E4C930F6B85D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4E2D6F-B6F1-7649-89D6-BF177B7E3307}">
      <dsp:nvSpPr>
        <dsp:cNvPr id="0" name=""/>
        <dsp:cNvSpPr/>
      </dsp:nvSpPr>
      <dsp:spPr>
        <a:xfrm>
          <a:off x="1368" y="340923"/>
          <a:ext cx="2669007" cy="1067602"/>
        </a:xfrm>
        <a:prstGeom prst="homePlate">
          <a:avLst/>
        </a:prstGeom>
        <a:solidFill>
          <a:srgbClr val="6C4990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Data Ingestion + Curation</a:t>
          </a:r>
          <a:endParaRPr lang="en-US" sz="1800" b="1" kern="1200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sp:txBody>
      <dsp:txXfrm>
        <a:off x="1368" y="340923"/>
        <a:ext cx="2402107" cy="1067602"/>
      </dsp:txXfrm>
    </dsp:sp>
    <dsp:sp modelId="{E42F8DD8-3591-3C4E-98BE-0C53E77E4FA5}">
      <dsp:nvSpPr>
        <dsp:cNvPr id="0" name=""/>
        <dsp:cNvSpPr/>
      </dsp:nvSpPr>
      <dsp:spPr>
        <a:xfrm>
          <a:off x="2136574" y="340923"/>
          <a:ext cx="2669007" cy="1067602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Featurization</a:t>
          </a:r>
          <a:endParaRPr lang="en-US" sz="1800" b="1" kern="1200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sp:txBody>
      <dsp:txXfrm>
        <a:off x="2670375" y="340923"/>
        <a:ext cx="1601405" cy="1067602"/>
      </dsp:txXfrm>
    </dsp:sp>
    <dsp:sp modelId="{6CDC93ED-E72A-5D43-ACB4-77A6F74CE136}">
      <dsp:nvSpPr>
        <dsp:cNvPr id="0" name=""/>
        <dsp:cNvSpPr/>
      </dsp:nvSpPr>
      <dsp:spPr>
        <a:xfrm>
          <a:off x="4271779" y="340923"/>
          <a:ext cx="2669007" cy="1067602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Model Training + Tuning</a:t>
          </a:r>
          <a:endParaRPr lang="en-US" sz="1800" b="1" kern="1200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sp:txBody>
      <dsp:txXfrm>
        <a:off x="4805580" y="340923"/>
        <a:ext cx="1601405" cy="1067602"/>
      </dsp:txXfrm>
    </dsp:sp>
    <dsp:sp modelId="{13512349-37E0-604B-9220-A768ADB4D884}">
      <dsp:nvSpPr>
        <dsp:cNvPr id="0" name=""/>
        <dsp:cNvSpPr/>
      </dsp:nvSpPr>
      <dsp:spPr>
        <a:xfrm>
          <a:off x="6406985" y="340923"/>
          <a:ext cx="2669007" cy="1067602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Prediction Generation</a:t>
          </a:r>
          <a:endParaRPr lang="en-US" sz="1800" b="1" kern="1200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sp:txBody>
      <dsp:txXfrm>
        <a:off x="6940786" y="340923"/>
        <a:ext cx="1601405" cy="1067602"/>
      </dsp:txXfrm>
    </dsp:sp>
    <dsp:sp modelId="{84A62DAE-97C0-B641-8EDA-E4C930F6B85D}">
      <dsp:nvSpPr>
        <dsp:cNvPr id="0" name=""/>
        <dsp:cNvSpPr/>
      </dsp:nvSpPr>
      <dsp:spPr>
        <a:xfrm>
          <a:off x="8542191" y="340923"/>
          <a:ext cx="2669007" cy="1067602"/>
        </a:xfrm>
        <a:prstGeom prst="chevron">
          <a:avLst/>
        </a:prstGeom>
        <a:solidFill>
          <a:srgbClr val="BD206B"/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Arial" panose="020B0604020202020204"/>
              <a:ea typeface="+mn-ea"/>
              <a:cs typeface="+mn-cs"/>
            </a:rPr>
            <a:t>Visualization + Analysis</a:t>
          </a:r>
          <a:endParaRPr lang="en-US" sz="1800" b="1" kern="1200" dirty="0">
            <a:solidFill>
              <a:srgbClr val="FFFFFF"/>
            </a:solidFill>
            <a:latin typeface="Arial" panose="020B0604020202020204"/>
            <a:ea typeface="+mn-ea"/>
            <a:cs typeface="+mn-cs"/>
          </a:endParaRPr>
        </a:p>
      </dsp:txBody>
      <dsp:txXfrm>
        <a:off x="9075992" y="340923"/>
        <a:ext cx="1601405" cy="1067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png>
</file>

<file path=ppt/media/image4.tiff>
</file>

<file path=ppt/media/image5.wmf>
</file>

<file path=ppt/media/image6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CEE6D-3D68-4F08-AE8C-552FA638A066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44575" y="1143000"/>
            <a:ext cx="4768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2316A-A3E0-43D0-8837-899E29420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9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42316A-A3E0-43D0-8837-899E29420A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6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1720" y="6249248"/>
            <a:ext cx="26426160" cy="431207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3440" y="11399520"/>
            <a:ext cx="21762720" cy="5140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8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16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639106" y="2360933"/>
            <a:ext cx="23781385" cy="503525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84154" y="2360933"/>
            <a:ext cx="70836790" cy="503525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4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2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864" y="12926908"/>
            <a:ext cx="26426160" cy="399542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5864" y="8526359"/>
            <a:ext cx="26426160" cy="4400549"/>
          </a:xfrm>
        </p:spPr>
        <p:txBody>
          <a:bodyPr anchor="b"/>
          <a:lstStyle>
            <a:lvl1pPr marL="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1pPr>
            <a:lvl2pPr marL="146304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4156" y="13769765"/>
            <a:ext cx="47309086" cy="38943702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11400" y="13769765"/>
            <a:ext cx="47309089" cy="38943702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0" y="805605"/>
            <a:ext cx="27980640" cy="3352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4502998"/>
            <a:ext cx="13736639" cy="1876635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800" b="1"/>
            </a:lvl3pPr>
            <a:lvl4pPr marL="4389120" indent="0">
              <a:buNone/>
              <a:defRPr sz="5100" b="1"/>
            </a:lvl4pPr>
            <a:lvl5pPr marL="5852160" indent="0">
              <a:buNone/>
              <a:defRPr sz="5100" b="1"/>
            </a:lvl5pPr>
            <a:lvl6pPr marL="7315200" indent="0">
              <a:buNone/>
              <a:defRPr sz="5100" b="1"/>
            </a:lvl6pPr>
            <a:lvl7pPr marL="8778240" indent="0">
              <a:buNone/>
              <a:defRPr sz="5100" b="1"/>
            </a:lvl7pPr>
            <a:lvl8pPr marL="10241280" indent="0">
              <a:buNone/>
              <a:defRPr sz="5100" b="1"/>
            </a:lvl8pPr>
            <a:lvl9pPr marL="11704320" indent="0">
              <a:buNone/>
              <a:defRPr sz="5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6379633"/>
            <a:ext cx="13736639" cy="1159044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100"/>
            </a:lvl4pPr>
            <a:lvl5pPr>
              <a:defRPr sz="5100"/>
            </a:lvl5pPr>
            <a:lvl6pPr>
              <a:defRPr sz="5100"/>
            </a:lvl6pPr>
            <a:lvl7pPr>
              <a:defRPr sz="5100"/>
            </a:lvl7pPr>
            <a:lvl8pPr>
              <a:defRPr sz="5100"/>
            </a:lvl8pPr>
            <a:lvl9pPr>
              <a:defRPr sz="5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793087" y="4502998"/>
            <a:ext cx="13742035" cy="1876635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800" b="1"/>
            </a:lvl3pPr>
            <a:lvl4pPr marL="4389120" indent="0">
              <a:buNone/>
              <a:defRPr sz="5100" b="1"/>
            </a:lvl4pPr>
            <a:lvl5pPr marL="5852160" indent="0">
              <a:buNone/>
              <a:defRPr sz="5100" b="1"/>
            </a:lvl5pPr>
            <a:lvl6pPr marL="7315200" indent="0">
              <a:buNone/>
              <a:defRPr sz="5100" b="1"/>
            </a:lvl6pPr>
            <a:lvl7pPr marL="8778240" indent="0">
              <a:buNone/>
              <a:defRPr sz="5100" b="1"/>
            </a:lvl7pPr>
            <a:lvl8pPr marL="10241280" indent="0">
              <a:buNone/>
              <a:defRPr sz="5100" b="1"/>
            </a:lvl8pPr>
            <a:lvl9pPr marL="11704320" indent="0">
              <a:buNone/>
              <a:defRPr sz="5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793087" y="6379633"/>
            <a:ext cx="13742035" cy="1159044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100"/>
            </a:lvl4pPr>
            <a:lvl5pPr>
              <a:defRPr sz="5100"/>
            </a:lvl5pPr>
            <a:lvl6pPr>
              <a:defRPr sz="5100"/>
            </a:lvl6pPr>
            <a:lvl7pPr>
              <a:defRPr sz="5100"/>
            </a:lvl7pPr>
            <a:lvl8pPr>
              <a:defRPr sz="5100"/>
            </a:lvl8pPr>
            <a:lvl9pPr>
              <a:defRPr sz="5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6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75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4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800947"/>
            <a:ext cx="10228264" cy="3408680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5170" y="800948"/>
            <a:ext cx="17379950" cy="1716913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7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2" y="4209628"/>
            <a:ext cx="10228264" cy="13760451"/>
          </a:xfrm>
        </p:spPr>
        <p:txBody>
          <a:bodyPr/>
          <a:lstStyle>
            <a:lvl1pPr marL="0" indent="0">
              <a:buNone/>
              <a:defRPr sz="4500"/>
            </a:lvl1pPr>
            <a:lvl2pPr marL="1463040" indent="0">
              <a:buNone/>
              <a:defRPr sz="3800"/>
            </a:lvl2pPr>
            <a:lvl3pPr marL="2926080" indent="0">
              <a:buNone/>
              <a:defRPr sz="3200"/>
            </a:lvl3pPr>
            <a:lvl4pPr marL="4389120" indent="0">
              <a:buNone/>
              <a:defRPr sz="2900"/>
            </a:lvl4pPr>
            <a:lvl5pPr marL="5852160" indent="0">
              <a:buNone/>
              <a:defRPr sz="2900"/>
            </a:lvl5pPr>
            <a:lvl6pPr marL="7315200" indent="0">
              <a:buNone/>
              <a:defRPr sz="2900"/>
            </a:lvl6pPr>
            <a:lvl7pPr marL="8778240" indent="0">
              <a:buNone/>
              <a:defRPr sz="2900"/>
            </a:lvl7pPr>
            <a:lvl8pPr marL="10241280" indent="0">
              <a:buNone/>
              <a:defRPr sz="2900"/>
            </a:lvl8pPr>
            <a:lvl9pPr marL="11704320" indent="0">
              <a:buNone/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1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3779" y="14081760"/>
            <a:ext cx="18653760" cy="1662431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3779" y="1797473"/>
            <a:ext cx="18653760" cy="12070080"/>
          </a:xfrm>
        </p:spPr>
        <p:txBody>
          <a:bodyPr/>
          <a:lstStyle>
            <a:lvl1pPr marL="0" indent="0">
              <a:buNone/>
              <a:defRPr sz="10200"/>
            </a:lvl1pPr>
            <a:lvl2pPr marL="1463040" indent="0">
              <a:buNone/>
              <a:defRPr sz="9000"/>
            </a:lvl2pPr>
            <a:lvl3pPr marL="2926080" indent="0">
              <a:buNone/>
              <a:defRPr sz="770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3779" y="15744191"/>
            <a:ext cx="18653760" cy="2360929"/>
          </a:xfrm>
        </p:spPr>
        <p:txBody>
          <a:bodyPr/>
          <a:lstStyle>
            <a:lvl1pPr marL="0" indent="0">
              <a:buNone/>
              <a:defRPr sz="4500"/>
            </a:lvl1pPr>
            <a:lvl2pPr marL="1463040" indent="0">
              <a:buNone/>
              <a:defRPr sz="3800"/>
            </a:lvl2pPr>
            <a:lvl3pPr marL="2926080" indent="0">
              <a:buNone/>
              <a:defRPr sz="3200"/>
            </a:lvl3pPr>
            <a:lvl4pPr marL="4389120" indent="0">
              <a:buNone/>
              <a:defRPr sz="2900"/>
            </a:lvl4pPr>
            <a:lvl5pPr marL="5852160" indent="0">
              <a:buNone/>
              <a:defRPr sz="2900"/>
            </a:lvl5pPr>
            <a:lvl6pPr marL="7315200" indent="0">
              <a:buNone/>
              <a:defRPr sz="2900"/>
            </a:lvl6pPr>
            <a:lvl7pPr marL="8778240" indent="0">
              <a:buNone/>
              <a:defRPr sz="2900"/>
            </a:lvl7pPr>
            <a:lvl8pPr marL="10241280" indent="0">
              <a:buNone/>
              <a:defRPr sz="2900"/>
            </a:lvl8pPr>
            <a:lvl9pPr marL="11704320" indent="0">
              <a:buNone/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97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0" y="805605"/>
            <a:ext cx="27980640" cy="3352800"/>
          </a:xfrm>
          <a:prstGeom prst="rect">
            <a:avLst/>
          </a:prstGeom>
        </p:spPr>
        <p:txBody>
          <a:bodyPr vert="horz" lIns="292608" tIns="146304" rIns="292608" bIns="14630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4693922"/>
            <a:ext cx="27980640" cy="13276158"/>
          </a:xfrm>
          <a:prstGeom prst="rect">
            <a:avLst/>
          </a:prstGeom>
        </p:spPr>
        <p:txBody>
          <a:bodyPr vert="horz" lIns="292608" tIns="146304" rIns="292608" bIns="14630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54480" y="18645295"/>
            <a:ext cx="7254240" cy="1071033"/>
          </a:xfrm>
          <a:prstGeom prst="rect">
            <a:avLst/>
          </a:prstGeom>
        </p:spPr>
        <p:txBody>
          <a:bodyPr vert="horz" lIns="292608" tIns="146304" rIns="292608" bIns="146304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D3980-108E-454E-993F-3B2A44692302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22280" y="18645295"/>
            <a:ext cx="9845040" cy="1071033"/>
          </a:xfrm>
          <a:prstGeom prst="rect">
            <a:avLst/>
          </a:prstGeom>
        </p:spPr>
        <p:txBody>
          <a:bodyPr vert="horz" lIns="292608" tIns="146304" rIns="292608" bIns="146304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80880" y="18645295"/>
            <a:ext cx="7254240" cy="1071033"/>
          </a:xfrm>
          <a:prstGeom prst="rect">
            <a:avLst/>
          </a:prstGeom>
        </p:spPr>
        <p:txBody>
          <a:bodyPr vert="horz" lIns="292608" tIns="146304" rIns="292608" bIns="146304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D7BF8-478D-412F-AF3B-E1D228878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2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6080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77440" indent="-914400" algn="l" defTabSz="2926080" rtl="0" eaLnBrk="1" latinLnBrk="0" hangingPunct="1">
        <a:spcBef>
          <a:spcPct val="20000"/>
        </a:spcBef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»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3.png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12" Type="http://schemas.openxmlformats.org/officeDocument/2006/relationships/hyperlink" Target="https://github.com/ATOMScience-org/AMPL/tree/master/atomsci/ddm/examples/tutorials/models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6.wmf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1.xml"/><Relationship Id="rId11" Type="http://schemas.openxmlformats.org/officeDocument/2006/relationships/hyperlink" Target="https://github.com/ATOMScience-org/AMPL/tree/master/atomsci/ddm/examples/tutorials/datasets" TargetMode="External"/><Relationship Id="rId5" Type="http://schemas.openxmlformats.org/officeDocument/2006/relationships/diagramData" Target="../diagrams/data1.xml"/><Relationship Id="rId15" Type="http://schemas.openxmlformats.org/officeDocument/2006/relationships/image" Target="../media/image5.wmf"/><Relationship Id="rId10" Type="http://schemas.openxmlformats.org/officeDocument/2006/relationships/hyperlink" Target="https://github.com/ATOMconsortium/AMPL" TargetMode="External"/><Relationship Id="rId4" Type="http://schemas.openxmlformats.org/officeDocument/2006/relationships/image" Target="../media/image2.tiff"/><Relationship Id="rId9" Type="http://schemas.microsoft.com/office/2007/relationships/diagramDrawing" Target="../diagrams/drawing1.xml"/><Relationship Id="rId1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02992F7-7D65-4A3D-ADAC-F9BF329C70E0}"/>
              </a:ext>
            </a:extLst>
          </p:cNvPr>
          <p:cNvSpPr/>
          <p:nvPr/>
        </p:nvSpPr>
        <p:spPr>
          <a:xfrm>
            <a:off x="12635820" y="12824185"/>
            <a:ext cx="6902777" cy="6134526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89548B0C-67E1-4279-AB5D-2B2D6425546C}"/>
              </a:ext>
            </a:extLst>
          </p:cNvPr>
          <p:cNvSpPr/>
          <p:nvPr/>
        </p:nvSpPr>
        <p:spPr>
          <a:xfrm>
            <a:off x="16862106" y="7571454"/>
            <a:ext cx="13944580" cy="734658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9ED089FF-C195-453A-9832-B77887F8F3E9}"/>
              </a:ext>
            </a:extLst>
          </p:cNvPr>
          <p:cNvSpPr/>
          <p:nvPr/>
        </p:nvSpPr>
        <p:spPr>
          <a:xfrm>
            <a:off x="261257" y="3464273"/>
            <a:ext cx="16158604" cy="83131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05B40B41-0BB1-4A85-82B1-A82139377256}"/>
              </a:ext>
            </a:extLst>
          </p:cNvPr>
          <p:cNvSpPr/>
          <p:nvPr/>
        </p:nvSpPr>
        <p:spPr>
          <a:xfrm>
            <a:off x="17154453" y="3457524"/>
            <a:ext cx="13467176" cy="395361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3E423570-C865-43D7-AFFA-4EA0F1E08830}"/>
              </a:ext>
            </a:extLst>
          </p:cNvPr>
          <p:cNvSpPr/>
          <p:nvPr/>
        </p:nvSpPr>
        <p:spPr>
          <a:xfrm>
            <a:off x="235460" y="12704942"/>
            <a:ext cx="30560226" cy="672702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635F50-19B1-4198-8920-588053B018B6}"/>
              </a:ext>
            </a:extLst>
          </p:cNvPr>
          <p:cNvSpPr/>
          <p:nvPr/>
        </p:nvSpPr>
        <p:spPr>
          <a:xfrm>
            <a:off x="0" y="0"/>
            <a:ext cx="31089600" cy="31832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175124-7939-4822-A3C6-0BFFCE4F0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558" y="185731"/>
            <a:ext cx="7256822" cy="19609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1696D9-A0DF-4F19-9D03-8533EEB9364B}"/>
              </a:ext>
            </a:extLst>
          </p:cNvPr>
          <p:cNvSpPr txBox="1"/>
          <p:nvPr/>
        </p:nvSpPr>
        <p:spPr>
          <a:xfrm>
            <a:off x="3563994" y="1971320"/>
            <a:ext cx="25756848" cy="10156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6000" i="0" dirty="0">
                <a:solidFill>
                  <a:schemeClr val="bg1"/>
                </a:solidFill>
                <a:effectLst/>
              </a:rPr>
              <a:t>Accelerating Therapeutics for Opportunities in Medicine (Cancer Research)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B40A65-4830-4C14-8CF4-CA3CC74AFC8D}"/>
              </a:ext>
            </a:extLst>
          </p:cNvPr>
          <p:cNvSpPr/>
          <p:nvPr/>
        </p:nvSpPr>
        <p:spPr>
          <a:xfrm>
            <a:off x="0" y="19463657"/>
            <a:ext cx="31089600" cy="6531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0" i="0" u="none" strike="noStrike" baseline="0">
                <a:solidFill>
                  <a:srgbClr val="FFFFFF"/>
                </a:solidFill>
                <a:latin typeface="Calibri" panose="020F0502020204030204" pitchFamily="34" charset="0"/>
              </a:rPr>
              <a:t>atomscience.org | @ATOM_consortium | #ATOMscience</a:t>
            </a:r>
            <a:endParaRPr lang="en-US"/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8998CE4D-5851-43FD-8C75-F682C15ED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340" y="4532188"/>
            <a:ext cx="15250972" cy="671865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F614B3D-779D-4509-AB5F-1F85E5B54D06}"/>
              </a:ext>
            </a:extLst>
          </p:cNvPr>
          <p:cNvSpPr txBox="1"/>
          <p:nvPr/>
        </p:nvSpPr>
        <p:spPr>
          <a:xfrm>
            <a:off x="348464" y="461061"/>
            <a:ext cx="3328534" cy="1846153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292608" tIns="146304" rIns="292608" bIns="146304" rtlCol="0"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solidFill>
                  <a:schemeClr val="bg1"/>
                </a:solidFill>
                <a:cs typeface="Arial" panose="020B0604020202020204" pitchFamily="34" charset="0"/>
              </a:rPr>
              <a:t>Titli Sarkar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solidFill>
                  <a:schemeClr val="bg1"/>
                </a:solidFill>
                <a:cs typeface="Arial" panose="020B0604020202020204" pitchFamily="34" charset="0"/>
              </a:rPr>
              <a:t>ATOM Team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solidFill>
                  <a:schemeClr val="bg1"/>
                </a:solidFill>
                <a:cs typeface="Arial" panose="020B0604020202020204" pitchFamily="34" charset="0"/>
              </a:rPr>
              <a:t>BIDS SDSI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DA11D45-FF2F-42D9-AC9D-AAD35AA5CA85}"/>
              </a:ext>
            </a:extLst>
          </p:cNvPr>
          <p:cNvSpPr txBox="1"/>
          <p:nvPr/>
        </p:nvSpPr>
        <p:spPr>
          <a:xfrm>
            <a:off x="19598308" y="14200602"/>
            <a:ext cx="104783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600" b="1" dirty="0">
                <a:solidFill>
                  <a:srgbClr val="4B4B4B"/>
                </a:solidFill>
              </a:rPr>
              <a:t>3.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GMD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 - A high-performance platform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for parallel optimization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 of efficacy, safety, and pharmacokinetics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0EF9CBE-981A-4E2A-92C6-30C2ACF3E21D}"/>
              </a:ext>
            </a:extLst>
          </p:cNvPr>
          <p:cNvSpPr txBox="1"/>
          <p:nvPr/>
        </p:nvSpPr>
        <p:spPr>
          <a:xfrm>
            <a:off x="5856959" y="3552704"/>
            <a:ext cx="5878286" cy="1389829"/>
          </a:xfrm>
          <a:prstGeom prst="rect">
            <a:avLst/>
          </a:prstGeom>
          <a:noFill/>
        </p:spPr>
        <p:txBody>
          <a:bodyPr vert="horz" wrap="square" lIns="292608" tIns="146304" rIns="292608" bIns="146304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4400" b="1" dirty="0">
                <a:cs typeface="Arial" panose="020B0604020202020204" pitchFamily="34" charset="0"/>
              </a:rPr>
              <a:t>ATOM Pipeline</a:t>
            </a:r>
            <a:r>
              <a:rPr lang="en-US" sz="1100" b="1" dirty="0">
                <a:cs typeface="Arial" panose="020B0604020202020204" pitchFamily="34" charset="0"/>
              </a:rPr>
              <a:t>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6C3A016-A269-4042-805F-6B0A6E844986}"/>
              </a:ext>
            </a:extLst>
          </p:cNvPr>
          <p:cNvSpPr txBox="1"/>
          <p:nvPr/>
        </p:nvSpPr>
        <p:spPr>
          <a:xfrm>
            <a:off x="3563994" y="12769715"/>
            <a:ext cx="5743292" cy="1389829"/>
          </a:xfrm>
          <a:prstGeom prst="rect">
            <a:avLst/>
          </a:prstGeom>
          <a:noFill/>
        </p:spPr>
        <p:txBody>
          <a:bodyPr vert="horz" wrap="square" lIns="292608" tIns="146304" rIns="292608" bIns="146304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4400" b="1" dirty="0">
                <a:cs typeface="Arial" panose="020B0604020202020204" pitchFamily="34" charset="0"/>
              </a:rPr>
              <a:t>AMPL Pipeline</a:t>
            </a:r>
            <a:r>
              <a:rPr lang="en-US" sz="1100" b="1" dirty="0"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B37A9C2-4E3C-4B7F-9616-3164095C988D}"/>
              </a:ext>
            </a:extLst>
          </p:cNvPr>
          <p:cNvGrpSpPr/>
          <p:nvPr/>
        </p:nvGrpSpPr>
        <p:grpSpPr>
          <a:xfrm>
            <a:off x="522678" y="13766574"/>
            <a:ext cx="11212567" cy="3129753"/>
            <a:chOff x="379258" y="2262556"/>
            <a:chExt cx="11425880" cy="2372726"/>
          </a:xfrm>
        </p:grpSpPr>
        <p:graphicFrame>
          <p:nvGraphicFramePr>
            <p:cNvPr id="78" name="Content Placeholder 4">
              <a:extLst>
                <a:ext uri="{FF2B5EF4-FFF2-40B4-BE49-F238E27FC236}">
                  <a16:creationId xmlns:a16="http://schemas.microsoft.com/office/drawing/2014/main" id="{EE70DE43-B16D-415F-A911-51DCB85AA59D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79258" y="2262556"/>
            <a:ext cx="11425880" cy="132629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sp>
          <p:nvSpPr>
            <p:cNvPr id="79" name="Can 6">
              <a:extLst>
                <a:ext uri="{FF2B5EF4-FFF2-40B4-BE49-F238E27FC236}">
                  <a16:creationId xmlns:a16="http://schemas.microsoft.com/office/drawing/2014/main" id="{36AC5B06-0E4B-4C8E-AFAE-F5934A8734D9}"/>
                </a:ext>
              </a:extLst>
            </p:cNvPr>
            <p:cNvSpPr/>
            <p:nvPr/>
          </p:nvSpPr>
          <p:spPr>
            <a:xfrm>
              <a:off x="1942593" y="3943620"/>
              <a:ext cx="1066800" cy="691662"/>
            </a:xfrm>
            <a:prstGeom prst="can">
              <a:avLst/>
            </a:prstGeom>
            <a:solidFill>
              <a:srgbClr val="6C4990"/>
            </a:solidFill>
            <a:ln w="12700" cap="flat" cmpd="sng" algn="ctr">
              <a:solidFill>
                <a:srgbClr val="6C49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 Lake</a:t>
              </a:r>
            </a:p>
          </p:txBody>
        </p:sp>
        <p:cxnSp>
          <p:nvCxnSpPr>
            <p:cNvPr id="80" name="Connector: Elbow 125">
              <a:extLst>
                <a:ext uri="{FF2B5EF4-FFF2-40B4-BE49-F238E27FC236}">
                  <a16:creationId xmlns:a16="http://schemas.microsoft.com/office/drawing/2014/main" id="{97985104-E62F-4BD5-8290-9017A8428770}"/>
                </a:ext>
              </a:extLst>
            </p:cNvPr>
            <p:cNvCxnSpPr>
              <a:cxnSpLocks/>
              <a:endCxn id="79" idx="2"/>
            </p:cNvCxnSpPr>
            <p:nvPr/>
          </p:nvCxnSpPr>
          <p:spPr>
            <a:xfrm rot="16200000" flipH="1">
              <a:off x="1275396" y="3622254"/>
              <a:ext cx="812716" cy="521678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81" name="Connector: Elbow 125">
              <a:extLst>
                <a:ext uri="{FF2B5EF4-FFF2-40B4-BE49-F238E27FC236}">
                  <a16:creationId xmlns:a16="http://schemas.microsoft.com/office/drawing/2014/main" id="{82AD1D00-37AF-4D35-9FD0-62E8A434E839}"/>
                </a:ext>
              </a:extLst>
            </p:cNvPr>
            <p:cNvCxnSpPr>
              <a:cxnSpLocks/>
              <a:stCxn id="79" idx="4"/>
            </p:cNvCxnSpPr>
            <p:nvPr/>
          </p:nvCxnSpPr>
          <p:spPr>
            <a:xfrm flipV="1">
              <a:off x="3009393" y="3482412"/>
              <a:ext cx="521679" cy="807039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82" name="Can 45">
              <a:extLst>
                <a:ext uri="{FF2B5EF4-FFF2-40B4-BE49-F238E27FC236}">
                  <a16:creationId xmlns:a16="http://schemas.microsoft.com/office/drawing/2014/main" id="{2B1C8D05-518B-4199-9D54-0816B7B2BBBA}"/>
                </a:ext>
              </a:extLst>
            </p:cNvPr>
            <p:cNvSpPr/>
            <p:nvPr/>
          </p:nvSpPr>
          <p:spPr>
            <a:xfrm>
              <a:off x="6265976" y="3943620"/>
              <a:ext cx="1066800" cy="691662"/>
            </a:xfrm>
            <a:prstGeom prst="can">
              <a:avLst/>
            </a:prstGeom>
            <a:solidFill>
              <a:srgbClr val="6C4990"/>
            </a:solidFill>
            <a:ln w="12700" cap="flat" cmpd="sng" algn="ctr">
              <a:solidFill>
                <a:srgbClr val="6C49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Model Zoo</a:t>
              </a:r>
            </a:p>
          </p:txBody>
        </p:sp>
        <p:cxnSp>
          <p:nvCxnSpPr>
            <p:cNvPr id="83" name="Connector: Elbow 125">
              <a:extLst>
                <a:ext uri="{FF2B5EF4-FFF2-40B4-BE49-F238E27FC236}">
                  <a16:creationId xmlns:a16="http://schemas.microsoft.com/office/drawing/2014/main" id="{B8C24BBA-4DA4-4938-8B72-E52CE3C61AD9}"/>
                </a:ext>
              </a:extLst>
            </p:cNvPr>
            <p:cNvCxnSpPr>
              <a:cxnSpLocks/>
              <a:endCxn id="82" idx="2"/>
            </p:cNvCxnSpPr>
            <p:nvPr/>
          </p:nvCxnSpPr>
          <p:spPr>
            <a:xfrm rot="16200000" flipH="1">
              <a:off x="5598779" y="3622254"/>
              <a:ext cx="812716" cy="521678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84" name="Connector: Elbow 125">
              <a:extLst>
                <a:ext uri="{FF2B5EF4-FFF2-40B4-BE49-F238E27FC236}">
                  <a16:creationId xmlns:a16="http://schemas.microsoft.com/office/drawing/2014/main" id="{38126A59-85BA-4A98-AA97-53623FA82C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32776" y="3482412"/>
              <a:ext cx="521679" cy="807039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85" name="Can 50">
              <a:extLst>
                <a:ext uri="{FF2B5EF4-FFF2-40B4-BE49-F238E27FC236}">
                  <a16:creationId xmlns:a16="http://schemas.microsoft.com/office/drawing/2014/main" id="{CF27235E-4A0F-4465-B293-C92EA1149B56}"/>
                </a:ext>
              </a:extLst>
            </p:cNvPr>
            <p:cNvSpPr/>
            <p:nvPr/>
          </p:nvSpPr>
          <p:spPr>
            <a:xfrm>
              <a:off x="8789377" y="3943619"/>
              <a:ext cx="1066800" cy="691662"/>
            </a:xfrm>
            <a:prstGeom prst="can">
              <a:avLst/>
            </a:prstGeom>
            <a:solidFill>
              <a:srgbClr val="6C4990"/>
            </a:solidFill>
            <a:ln w="12700" cap="flat" cmpd="sng" algn="ctr">
              <a:solidFill>
                <a:srgbClr val="6C499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Results DB</a:t>
              </a:r>
            </a:p>
          </p:txBody>
        </p:sp>
        <p:cxnSp>
          <p:nvCxnSpPr>
            <p:cNvPr id="86" name="Connector: Elbow 125">
              <a:extLst>
                <a:ext uri="{FF2B5EF4-FFF2-40B4-BE49-F238E27FC236}">
                  <a16:creationId xmlns:a16="http://schemas.microsoft.com/office/drawing/2014/main" id="{7974B744-6D8D-4076-A742-1F28217D16A7}"/>
                </a:ext>
              </a:extLst>
            </p:cNvPr>
            <p:cNvCxnSpPr>
              <a:cxnSpLocks/>
              <a:endCxn id="85" idx="2"/>
            </p:cNvCxnSpPr>
            <p:nvPr/>
          </p:nvCxnSpPr>
          <p:spPr>
            <a:xfrm rot="16200000" flipH="1">
              <a:off x="8122180" y="3622253"/>
              <a:ext cx="812716" cy="521678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87" name="Connector: Elbow 125">
              <a:extLst>
                <a:ext uri="{FF2B5EF4-FFF2-40B4-BE49-F238E27FC236}">
                  <a16:creationId xmlns:a16="http://schemas.microsoft.com/office/drawing/2014/main" id="{D01C35B2-ABDB-4CC9-BE59-30A696AA3981}"/>
                </a:ext>
              </a:extLst>
            </p:cNvPr>
            <p:cNvCxnSpPr>
              <a:cxnSpLocks/>
              <a:stCxn id="85" idx="4"/>
            </p:cNvCxnSpPr>
            <p:nvPr/>
          </p:nvCxnSpPr>
          <p:spPr>
            <a:xfrm flipV="1">
              <a:off x="9856177" y="3482411"/>
              <a:ext cx="521679" cy="807039"/>
            </a:xfrm>
            <a:prstGeom prst="bentConnector2">
              <a:avLst/>
            </a:prstGeom>
            <a:noFill/>
            <a:ln w="57150" cap="flat" cmpd="sng" algn="ctr">
              <a:solidFill>
                <a:srgbClr val="7682A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A7545900-ED72-4F73-8B25-D4EA4D9228CC}"/>
              </a:ext>
            </a:extLst>
          </p:cNvPr>
          <p:cNvSpPr txBox="1"/>
          <p:nvPr/>
        </p:nvSpPr>
        <p:spPr>
          <a:xfrm>
            <a:off x="24558516" y="3638072"/>
            <a:ext cx="7086255" cy="1114475"/>
          </a:xfrm>
          <a:prstGeom prst="rect">
            <a:avLst/>
          </a:prstGeom>
          <a:noFill/>
        </p:spPr>
        <p:txBody>
          <a:bodyPr vert="horz" wrap="square" lIns="292608" tIns="146304" rIns="292608" bIns="146304" rtlCol="0"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cs typeface="Arial" panose="020B0604020202020204" pitchFamily="34" charset="0"/>
              </a:rPr>
              <a:t>Model and Data Clearinghouse (</a:t>
            </a:r>
            <a:r>
              <a:rPr lang="en-US" sz="3600" b="1" dirty="0" err="1">
                <a:cs typeface="Arial" panose="020B0604020202020204" pitchFamily="34" charset="0"/>
              </a:rPr>
              <a:t>MoDaC</a:t>
            </a:r>
            <a:r>
              <a:rPr lang="en-US" sz="3600" b="1" dirty="0">
                <a:cs typeface="Arial" panose="020B0604020202020204" pitchFamily="34" charset="0"/>
              </a:rPr>
              <a:t>)</a:t>
            </a:r>
            <a:endParaRPr lang="en-US" sz="1200" b="1" dirty="0">
              <a:cs typeface="Arial" panose="020B0604020202020204" pitchFamily="34" charset="0"/>
            </a:endParaRPr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E484FC2E-767E-4527-A20E-936F3ADEB65F}"/>
              </a:ext>
            </a:extLst>
          </p:cNvPr>
          <p:cNvSpPr/>
          <p:nvPr/>
        </p:nvSpPr>
        <p:spPr>
          <a:xfrm>
            <a:off x="16024195" y="4803591"/>
            <a:ext cx="1323959" cy="7808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7960F30-EBF1-46D4-ABAA-68BCF4E34F06}"/>
              </a:ext>
            </a:extLst>
          </p:cNvPr>
          <p:cNvSpPr txBox="1"/>
          <p:nvPr/>
        </p:nvSpPr>
        <p:spPr>
          <a:xfrm>
            <a:off x="15797470" y="3859134"/>
            <a:ext cx="39039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i="0" dirty="0">
                <a:solidFill>
                  <a:schemeClr val="accent1">
                    <a:lumMod val="75000"/>
                  </a:schemeClr>
                </a:solidFill>
                <a:effectLst/>
              </a:rPr>
              <a:t>Shared Space</a:t>
            </a:r>
            <a:endParaRPr lang="en-U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BC734B1-FEA9-45C4-8816-41D2C27E4415}"/>
              </a:ext>
            </a:extLst>
          </p:cNvPr>
          <p:cNvSpPr txBox="1"/>
          <p:nvPr/>
        </p:nvSpPr>
        <p:spPr>
          <a:xfrm>
            <a:off x="15677901" y="5651602"/>
            <a:ext cx="39039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i="0" dirty="0">
                <a:effectLst/>
              </a:rPr>
              <a:t>Transferability</a:t>
            </a:r>
            <a:endParaRPr lang="en-US" sz="4400" b="1" dirty="0"/>
          </a:p>
        </p:txBody>
      </p:sp>
      <p:sp>
        <p:nvSpPr>
          <p:cNvPr id="1025" name="Arrow: Down 1024">
            <a:extLst>
              <a:ext uri="{FF2B5EF4-FFF2-40B4-BE49-F238E27FC236}">
                <a16:creationId xmlns:a16="http://schemas.microsoft.com/office/drawing/2014/main" id="{CA19FF56-FC7C-4E2C-A4E4-ABD8028983C4}"/>
              </a:ext>
            </a:extLst>
          </p:cNvPr>
          <p:cNvSpPr/>
          <p:nvPr/>
        </p:nvSpPr>
        <p:spPr>
          <a:xfrm>
            <a:off x="6507324" y="11355109"/>
            <a:ext cx="707126" cy="14394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585265F-9011-4A67-9ADC-8F63DD431B70}"/>
              </a:ext>
            </a:extLst>
          </p:cNvPr>
          <p:cNvSpPr txBox="1"/>
          <p:nvPr/>
        </p:nvSpPr>
        <p:spPr>
          <a:xfrm>
            <a:off x="1649752" y="11916336"/>
            <a:ext cx="142520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AI and computing-driven        molecular discovery and optimization</a:t>
            </a:r>
            <a:endParaRPr lang="en-US" sz="7200" b="1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240F781-3C19-4E4B-BBD4-F981D1551DD2}"/>
              </a:ext>
            </a:extLst>
          </p:cNvPr>
          <p:cNvSpPr txBox="1"/>
          <p:nvPr/>
        </p:nvSpPr>
        <p:spPr>
          <a:xfrm>
            <a:off x="709991" y="4136882"/>
            <a:ext cx="471162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Molecular data library 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- Open curated and model-ready database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88369DD-D052-4E4E-8B45-0DA96164ECFC}"/>
              </a:ext>
            </a:extLst>
          </p:cNvPr>
          <p:cNvSpPr txBox="1"/>
          <p:nvPr/>
        </p:nvSpPr>
        <p:spPr>
          <a:xfrm>
            <a:off x="10092894" y="4206103"/>
            <a:ext cx="15267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2. AMPL</a:t>
            </a:r>
            <a:endParaRPr lang="en-US" sz="2800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6BEF2FC-F020-46D3-91B0-2785C4EF74FE}"/>
              </a:ext>
            </a:extLst>
          </p:cNvPr>
          <p:cNvSpPr txBox="1"/>
          <p:nvPr/>
        </p:nvSpPr>
        <p:spPr>
          <a:xfrm>
            <a:off x="1143313" y="17163944"/>
            <a:ext cx="11042219" cy="191737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2. AMPL (ATOM Modeling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PlpeLine</a:t>
            </a:r>
            <a:r>
              <a:rPr lang="en-US" sz="3600" b="1" dirty="0">
                <a:solidFill>
                  <a:srgbClr val="4B4B4B"/>
                </a:solidFill>
              </a:rPr>
              <a:t>)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 –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Predictive modeling</a:t>
            </a:r>
            <a:r>
              <a:rPr lang="en-US" sz="3600" dirty="0">
                <a:solidFill>
                  <a:srgbClr val="4B4B4B"/>
                </a:solidFill>
              </a:rPr>
              <a:t>: 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training, optimization, and property prediction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D990A74-2ABB-4496-8044-6AFDE911CD44}"/>
              </a:ext>
            </a:extLst>
          </p:cNvPr>
          <p:cNvSpPr txBox="1"/>
          <p:nvPr/>
        </p:nvSpPr>
        <p:spPr>
          <a:xfrm>
            <a:off x="10357192" y="7369681"/>
            <a:ext cx="27350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4B4B4B"/>
                </a:solidFill>
              </a:rPr>
              <a:t>3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. GMD</a:t>
            </a:r>
            <a:endParaRPr lang="en-US" sz="28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4249994-3FC8-4D14-835F-D3D563CCEA44}"/>
              </a:ext>
            </a:extLst>
          </p:cNvPr>
          <p:cNvSpPr txBox="1"/>
          <p:nvPr/>
        </p:nvSpPr>
        <p:spPr>
          <a:xfrm>
            <a:off x="24687070" y="4942533"/>
            <a:ext cx="5437380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Distributed collaborative public facing </a:t>
            </a:r>
            <a:r>
              <a:rPr lang="en-US" sz="3200" dirty="0">
                <a:solidFill>
                  <a:srgbClr val="4B4B4B"/>
                </a:solidFill>
              </a:rPr>
              <a:t>API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Data Management/Transfer</a:t>
            </a: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Configurable access levels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0FBAE7-37C3-4F12-BD10-922DC07BCA2C}"/>
              </a:ext>
            </a:extLst>
          </p:cNvPr>
          <p:cNvCxnSpPr>
            <a:cxnSpLocks/>
          </p:cNvCxnSpPr>
          <p:nvPr/>
        </p:nvCxnSpPr>
        <p:spPr>
          <a:xfrm>
            <a:off x="24356479" y="4354390"/>
            <a:ext cx="0" cy="242588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F45B3CF1-BE97-455B-B2AC-913468397BA5}"/>
              </a:ext>
            </a:extLst>
          </p:cNvPr>
          <p:cNvSpPr txBox="1"/>
          <p:nvPr/>
        </p:nvSpPr>
        <p:spPr>
          <a:xfrm>
            <a:off x="19403131" y="3622939"/>
            <a:ext cx="4729176" cy="970478"/>
          </a:xfrm>
          <a:prstGeom prst="rect">
            <a:avLst/>
          </a:prstGeom>
          <a:noFill/>
        </p:spPr>
        <p:txBody>
          <a:bodyPr vert="horz" wrap="square" lIns="292608" tIns="146304" rIns="292608" bIns="146304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3300" b="1" dirty="0">
                <a:cs typeface="Arial" panose="020B0604020202020204" pitchFamily="34" charset="0"/>
              </a:rPr>
              <a:t>Availability (</a:t>
            </a:r>
            <a:r>
              <a:rPr lang="en-US" sz="3300" b="1" dirty="0" err="1">
                <a:cs typeface="Arial" panose="020B0604020202020204" pitchFamily="34" charset="0"/>
              </a:rPr>
              <a:t>Github</a:t>
            </a:r>
            <a:r>
              <a:rPr lang="en-US" sz="3300" b="1" dirty="0">
                <a:cs typeface="Arial" panose="020B0604020202020204" pitchFamily="34" charset="0"/>
              </a:rPr>
              <a:t>)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9F7E62C-26B5-46D0-A6BB-0D7821A83E9D}"/>
              </a:ext>
            </a:extLst>
          </p:cNvPr>
          <p:cNvSpPr txBox="1"/>
          <p:nvPr/>
        </p:nvSpPr>
        <p:spPr>
          <a:xfrm>
            <a:off x="19201516" y="4744401"/>
            <a:ext cx="4952927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  <a:hlinkClick r:id="rId10"/>
              </a:rPr>
              <a:t>AMPL Tutorial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  <a:hlinkClick r:id="rId11"/>
              </a:rPr>
              <a:t>Publicly available curated dataset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  <a:hlinkClick r:id="rId12"/>
              </a:rPr>
              <a:t>AMPL Predictive Models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E3E773-A7CE-4C48-A73C-17EC3139F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1940" y="8534269"/>
            <a:ext cx="12424682" cy="547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05BF7D5-5128-465D-9667-2B39E592D82E}"/>
              </a:ext>
            </a:extLst>
          </p:cNvPr>
          <p:cNvSpPr txBox="1"/>
          <p:nvPr/>
        </p:nvSpPr>
        <p:spPr>
          <a:xfrm>
            <a:off x="21406058" y="7626602"/>
            <a:ext cx="5878286" cy="1389829"/>
          </a:xfrm>
          <a:prstGeom prst="rect">
            <a:avLst/>
          </a:prstGeom>
          <a:noFill/>
        </p:spPr>
        <p:txBody>
          <a:bodyPr vert="horz" wrap="square" lIns="292608" tIns="146304" rIns="292608" bIns="146304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4400" b="1" dirty="0">
                <a:cs typeface="Arial" panose="020B0604020202020204" pitchFamily="34" charset="0"/>
              </a:rPr>
              <a:t>GMD Pipeline</a:t>
            </a:r>
            <a:r>
              <a:rPr lang="en-US" sz="1100" b="1" dirty="0">
                <a:cs typeface="Arial" panose="020B0604020202020204" pitchFamily="34" charset="0"/>
              </a:rPr>
              <a:t>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945C272-8D77-475C-B198-283AC44AED3F}"/>
              </a:ext>
            </a:extLst>
          </p:cNvPr>
          <p:cNvSpPr txBox="1"/>
          <p:nvPr/>
        </p:nvSpPr>
        <p:spPr>
          <a:xfrm>
            <a:off x="19598308" y="15961910"/>
            <a:ext cx="9962839" cy="2139047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glow rad="279400">
              <a:srgbClr val="7030A0">
                <a:alpha val="42000"/>
              </a:srgbClr>
            </a:glow>
          </a:effectLst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Example – GMD Pilot design projects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in cancer, infectious disease and other areas;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H1 histamine receptor pKi &gt; 9 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ea typeface="+mn-ea"/>
                <a:cs typeface="+mn-cs"/>
              </a:rPr>
              <a:t>M2 muscarinic receptor pKi &lt; 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234A78D-0383-445F-A470-C64A1B15BC5E}"/>
              </a:ext>
            </a:extLst>
          </p:cNvPr>
          <p:cNvSpPr txBox="1"/>
          <p:nvPr/>
        </p:nvSpPr>
        <p:spPr>
          <a:xfrm>
            <a:off x="11896130" y="13136980"/>
            <a:ext cx="6653862" cy="597856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glow rad="279400">
              <a:srgbClr val="7030A0">
                <a:alpha val="42000"/>
              </a:srgbClr>
            </a:glow>
          </a:effectLst>
        </p:spPr>
        <p:txBody>
          <a:bodyPr wrap="square">
            <a:spAutoFit/>
          </a:bodyPr>
          <a:lstStyle/>
          <a:p>
            <a:pPr algn="ctr" defTabSz="914400">
              <a:spcBef>
                <a:spcPts val="300"/>
              </a:spcBef>
              <a:defRPr/>
            </a:pPr>
            <a:r>
              <a:rPr lang="en-US" sz="3600" b="1" dirty="0">
                <a:cs typeface="Arial" panose="020B0604020202020204" pitchFamily="34" charset="0"/>
              </a:rPr>
              <a:t>GMD Pilot Project –</a:t>
            </a:r>
          </a:p>
          <a:p>
            <a:pPr algn="ctr" defTabSz="914400">
              <a:spcBef>
                <a:spcPts val="300"/>
              </a:spcBef>
              <a:defRPr/>
            </a:pPr>
            <a:r>
              <a:rPr lang="en-US" sz="3600" b="1" dirty="0">
                <a:cs typeface="Arial" panose="020B0604020202020204" pitchFamily="34" charset="0"/>
              </a:rPr>
              <a:t> </a:t>
            </a:r>
            <a:r>
              <a:rPr lang="en-US" sz="3600" b="1" dirty="0" err="1">
                <a:cs typeface="Arial" panose="020B0604020202020204" pitchFamily="34" charset="0"/>
              </a:rPr>
              <a:t>Neurocrine</a:t>
            </a:r>
            <a:r>
              <a:rPr lang="en-US" sz="3600" b="1" dirty="0">
                <a:cs typeface="Arial" panose="020B0604020202020204" pitchFamily="34" charset="0"/>
              </a:rPr>
              <a:t> H1 Design</a:t>
            </a: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  <a:p>
            <a:pPr defTabSz="914400">
              <a:spcBef>
                <a:spcPts val="300"/>
              </a:spcBef>
              <a:defRPr/>
            </a:pPr>
            <a:endParaRPr lang="en-US" sz="3600" b="1" dirty="0">
              <a:cs typeface="Arial" panose="020B0604020202020204" pitchFamily="34" charset="0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5CC0EF85-299D-4CD1-A584-18AC475D135B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5" t="282" r="1082" b="-282"/>
          <a:stretch/>
        </p:blipFill>
        <p:spPr>
          <a:xfrm>
            <a:off x="12611407" y="14413517"/>
            <a:ext cx="5115054" cy="4478019"/>
          </a:xfrm>
          <a:prstGeom prst="rect">
            <a:avLst/>
          </a:prstGeom>
        </p:spPr>
      </p:pic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1222D650-3834-4E27-95B2-C53B9881F5C4}"/>
              </a:ext>
            </a:extLst>
          </p:cNvPr>
          <p:cNvCxnSpPr>
            <a:cxnSpLocks/>
          </p:cNvCxnSpPr>
          <p:nvPr/>
        </p:nvCxnSpPr>
        <p:spPr>
          <a:xfrm>
            <a:off x="13140993" y="16966644"/>
            <a:ext cx="4055881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9E0DE24-F5FA-47CB-B46D-5F66CC36C313}"/>
              </a:ext>
            </a:extLst>
          </p:cNvPr>
          <p:cNvCxnSpPr/>
          <p:nvPr/>
        </p:nvCxnSpPr>
        <p:spPr>
          <a:xfrm flipH="1" flipV="1">
            <a:off x="16520534" y="14413517"/>
            <a:ext cx="42041" cy="427771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4" name="Picture 93" descr="DHHS/NIH/NCI logos" title="Alt">
            <a:extLst>
              <a:ext uri="{FF2B5EF4-FFF2-40B4-BE49-F238E27FC236}">
                <a16:creationId xmlns:a16="http://schemas.microsoft.com/office/drawing/2014/main" id="{5C1BDCF7-9D53-4EAE-899C-95242E4F5A45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2105" y="556797"/>
            <a:ext cx="3561353" cy="1187117"/>
          </a:xfrm>
          <a:prstGeom prst="rect">
            <a:avLst/>
          </a:prstGeom>
        </p:spPr>
      </p:pic>
      <p:pic>
        <p:nvPicPr>
          <p:cNvPr id="96" name="Picture 95" descr="FNL Text Treatment" title="Alt">
            <a:extLst>
              <a:ext uri="{FF2B5EF4-FFF2-40B4-BE49-F238E27FC236}">
                <a16:creationId xmlns:a16="http://schemas.microsoft.com/office/drawing/2014/main" id="{FBBBE43A-BE16-4D8E-BF48-934FC27B621D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5201" y="18401461"/>
            <a:ext cx="4560857" cy="980150"/>
          </a:xfrm>
          <a:prstGeom prst="rect">
            <a:avLst/>
          </a:prstGeom>
        </p:spPr>
      </p:pic>
      <p:sp>
        <p:nvSpPr>
          <p:cNvPr id="97" name="Arrow: Right 96">
            <a:extLst>
              <a:ext uri="{FF2B5EF4-FFF2-40B4-BE49-F238E27FC236}">
                <a16:creationId xmlns:a16="http://schemas.microsoft.com/office/drawing/2014/main" id="{4FA08D36-9EEB-4F7D-9812-192CBC6A41E6}"/>
              </a:ext>
            </a:extLst>
          </p:cNvPr>
          <p:cNvSpPr/>
          <p:nvPr/>
        </p:nvSpPr>
        <p:spPr>
          <a:xfrm>
            <a:off x="16010035" y="9936668"/>
            <a:ext cx="1323959" cy="838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30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solidFill>
          <a:schemeClr val="bg1">
            <a:lumMod val="85000"/>
          </a:schemeClr>
        </a:solidFill>
      </a:spPr>
      <a:bodyPr vert="horz" lIns="292608" tIns="146304" rIns="292608" bIns="146304" rtlCol="0">
        <a:normAutofit/>
      </a:bodyPr>
      <a:lstStyle>
        <a:defPPr marL="0" indent="0">
          <a:buFont typeface="Arial" panose="020B0604020202020204" pitchFamily="34" charset="0"/>
          <a:buNone/>
          <a:defRPr sz="2400" b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7753</TotalTime>
  <Words>182</Words>
  <Application>Microsoft Office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NCI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Poster Template</dc:title>
  <dc:subject>NCI Poster Template</dc:subject>
  <dc:creator>NCI</dc:creator>
  <cp:keywords>NCI Poster Template</cp:keywords>
  <cp:lastModifiedBy>Sarkar, Titli (NIH/NCI) [C]</cp:lastModifiedBy>
  <cp:revision>24</cp:revision>
  <dcterms:created xsi:type="dcterms:W3CDTF">2016-01-29T19:42:56Z</dcterms:created>
  <dcterms:modified xsi:type="dcterms:W3CDTF">2022-03-15T14:17:28Z</dcterms:modified>
  <cp:category>NCI Poster Template</cp:category>
</cp:coreProperties>
</file>

<file path=docProps/thumbnail.jpeg>
</file>